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2.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417" r:id="rId2"/>
    <p:sldId id="413" r:id="rId3"/>
    <p:sldId id="420" r:id="rId4"/>
    <p:sldId id="410" r:id="rId5"/>
    <p:sldId id="423" r:id="rId6"/>
    <p:sldId id="434" r:id="rId7"/>
    <p:sldId id="437" r:id="rId8"/>
    <p:sldId id="435" r:id="rId9"/>
    <p:sldId id="436" r:id="rId10"/>
    <p:sldId id="438" r:id="rId11"/>
    <p:sldId id="442" r:id="rId12"/>
    <p:sldId id="440" r:id="rId13"/>
    <p:sldId id="443" r:id="rId14"/>
    <p:sldId id="444" r:id="rId15"/>
    <p:sldId id="445" r:id="rId16"/>
    <p:sldId id="42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87E"/>
    <a:srgbClr val="005392"/>
    <a:srgbClr val="0070C0"/>
    <a:srgbClr val="BD934E"/>
    <a:srgbClr val="0B3774"/>
    <a:srgbClr val="06275E"/>
    <a:srgbClr val="B88F4D"/>
    <a:srgbClr val="FFFFFF"/>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3" autoAdjust="0"/>
    <p:restoredTop sz="94660"/>
  </p:normalViewPr>
  <p:slideViewPr>
    <p:cSldViewPr snapToGrid="0">
      <p:cViewPr varScale="1">
        <p:scale>
          <a:sx n="86" d="100"/>
          <a:sy n="86" d="100"/>
        </p:scale>
        <p:origin x="619" y="82"/>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53568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80125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16169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1.xml"/><Relationship Id="rId5" Type="http://schemas.openxmlformats.org/officeDocument/2006/relationships/tags" Target="../tags/tag49.xml"/><Relationship Id="rId4" Type="http://schemas.openxmlformats.org/officeDocument/2006/relationships/tags" Target="../tags/tag4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Master" Target="../slideMasters/slideMaster1.xml"/><Relationship Id="rId5" Type="http://schemas.openxmlformats.org/officeDocument/2006/relationships/tags" Target="../tags/tag40.xml"/><Relationship Id="rId4" Type="http://schemas.openxmlformats.org/officeDocument/2006/relationships/tags" Target="../tags/tag3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rotWithShape="1">
          <a:blip r:embed="rId2"/>
          <a:srcRect r="39086"/>
          <a:stretch/>
        </p:blipFill>
        <p:spPr>
          <a:xfrm>
            <a:off x="-268605" y="-464820"/>
            <a:ext cx="2005965" cy="2175510"/>
          </a:xfrm>
          <a:prstGeom prst="rect">
            <a:avLst/>
          </a:prstGeom>
        </p:spPr>
      </p:pic>
      <p:pic>
        <p:nvPicPr>
          <p:cNvPr id="20" name="图片 19" descr="G:\2021\校庆\PPT\logo-08.pnglogo-08">
            <a:extLst>
              <a:ext uri="{FF2B5EF4-FFF2-40B4-BE49-F238E27FC236}">
                <a16:creationId xmlns:a16="http://schemas.microsoft.com/office/drawing/2014/main" id="{B5E61F6E-FCC3-419A-B9A0-78C44F33C6EF}"/>
              </a:ext>
            </a:extLst>
          </p:cNvPr>
          <p:cNvPicPr>
            <a:picLocks noChangeAspect="1"/>
          </p:cNvPicPr>
          <p:nvPr userDrawn="1"/>
        </p:nvPicPr>
        <p:blipFill>
          <a:blip r:embed="rId3"/>
          <a:srcRect/>
          <a:stretch>
            <a:fillRect/>
          </a:stretch>
        </p:blipFill>
        <p:spPr>
          <a:xfrm rot="17197349" flipH="1">
            <a:off x="1703281" y="442324"/>
            <a:ext cx="525802" cy="484314"/>
          </a:xfrm>
          <a:prstGeom prst="rect">
            <a:avLst/>
          </a:prstGeom>
        </p:spPr>
      </p:pic>
      <p:grpSp>
        <p:nvGrpSpPr>
          <p:cNvPr id="5" name="组合 4">
            <a:extLst>
              <a:ext uri="{FF2B5EF4-FFF2-40B4-BE49-F238E27FC236}">
                <a16:creationId xmlns:a16="http://schemas.microsoft.com/office/drawing/2014/main" id="{C187A8BE-941E-4E19-A458-39A34C382ADD}"/>
              </a:ext>
            </a:extLst>
          </p:cNvPr>
          <p:cNvGrpSpPr/>
          <p:nvPr userDrawn="1"/>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6" name="Group 205">
              <a:extLst>
                <a:ext uri="{FF2B5EF4-FFF2-40B4-BE49-F238E27FC236}">
                  <a16:creationId xmlns:a16="http://schemas.microsoft.com/office/drawing/2014/main" id="{AF021D11-4FCA-471A-8E45-CB2D8897382B}"/>
                </a:ext>
              </a:extLst>
            </p:cNvPr>
            <p:cNvGrpSpPr>
              <a:grpSpLocks/>
            </p:cNvGrpSpPr>
            <p:nvPr userDrawn="1"/>
          </p:nvGrpSpPr>
          <p:grpSpPr bwMode="auto">
            <a:xfrm>
              <a:off x="4810125" y="4400550"/>
              <a:ext cx="4105275" cy="433388"/>
              <a:chOff x="3030" y="2772"/>
              <a:chExt cx="2586" cy="273"/>
            </a:xfrm>
            <a:grpFill/>
          </p:grpSpPr>
          <p:sp>
            <p:nvSpPr>
              <p:cNvPr id="110" name="Line 5">
                <a:extLst>
                  <a:ext uri="{FF2B5EF4-FFF2-40B4-BE49-F238E27FC236}">
                    <a16:creationId xmlns:a16="http://schemas.microsoft.com/office/drawing/2014/main" id="{AC0875B1-00F8-4E9E-8811-5DB123D8C892}"/>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6">
                <a:extLst>
                  <a:ext uri="{FF2B5EF4-FFF2-40B4-BE49-F238E27FC236}">
                    <a16:creationId xmlns:a16="http://schemas.microsoft.com/office/drawing/2014/main" id="{4E82420F-8B10-4C59-9BE0-158EA48B839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
                <a:extLst>
                  <a:ext uri="{FF2B5EF4-FFF2-40B4-BE49-F238E27FC236}">
                    <a16:creationId xmlns:a16="http://schemas.microsoft.com/office/drawing/2014/main" id="{500985E1-0E4D-4D1C-916B-1A358AE7BD19}"/>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
                <a:extLst>
                  <a:ext uri="{FF2B5EF4-FFF2-40B4-BE49-F238E27FC236}">
                    <a16:creationId xmlns:a16="http://schemas.microsoft.com/office/drawing/2014/main" id="{0F6AB4EA-7954-4BAF-8E79-68B32FDDBF7A}"/>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9">
                <a:extLst>
                  <a:ext uri="{FF2B5EF4-FFF2-40B4-BE49-F238E27FC236}">
                    <a16:creationId xmlns:a16="http://schemas.microsoft.com/office/drawing/2014/main" id="{8876CA2A-0BCF-4C04-93B1-EC2C7F88F43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
                <a:extLst>
                  <a:ext uri="{FF2B5EF4-FFF2-40B4-BE49-F238E27FC236}">
                    <a16:creationId xmlns:a16="http://schemas.microsoft.com/office/drawing/2014/main" id="{7F0E3C47-92C5-42B9-BC1C-E40CDB9DCDE5}"/>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
                <a:extLst>
                  <a:ext uri="{FF2B5EF4-FFF2-40B4-BE49-F238E27FC236}">
                    <a16:creationId xmlns:a16="http://schemas.microsoft.com/office/drawing/2014/main" id="{2A1E3926-960E-4C6A-A210-74EAB91AB457}"/>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2">
                <a:extLst>
                  <a:ext uri="{FF2B5EF4-FFF2-40B4-BE49-F238E27FC236}">
                    <a16:creationId xmlns:a16="http://schemas.microsoft.com/office/drawing/2014/main" id="{04793388-4777-4045-90E2-746E4EF4337F}"/>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
                <a:extLst>
                  <a:ext uri="{FF2B5EF4-FFF2-40B4-BE49-F238E27FC236}">
                    <a16:creationId xmlns:a16="http://schemas.microsoft.com/office/drawing/2014/main" id="{BDBEAD7E-B482-4FE2-9A02-BB6BBA529E7D}"/>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
                <a:extLst>
                  <a:ext uri="{FF2B5EF4-FFF2-40B4-BE49-F238E27FC236}">
                    <a16:creationId xmlns:a16="http://schemas.microsoft.com/office/drawing/2014/main" id="{D79CF76A-A945-4CF8-8030-20FBEEC7E6A6}"/>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5">
                <a:extLst>
                  <a:ext uri="{FF2B5EF4-FFF2-40B4-BE49-F238E27FC236}">
                    <a16:creationId xmlns:a16="http://schemas.microsoft.com/office/drawing/2014/main" id="{FBD28725-CB79-4FFB-9DD0-62F6A3A8F925}"/>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6">
                <a:extLst>
                  <a:ext uri="{FF2B5EF4-FFF2-40B4-BE49-F238E27FC236}">
                    <a16:creationId xmlns:a16="http://schemas.microsoft.com/office/drawing/2014/main" id="{A51B8FDD-4C53-4E5E-B2E1-629CD5837594}"/>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7">
                <a:extLst>
                  <a:ext uri="{FF2B5EF4-FFF2-40B4-BE49-F238E27FC236}">
                    <a16:creationId xmlns:a16="http://schemas.microsoft.com/office/drawing/2014/main" id="{8A92C1AD-4C13-439D-BAB0-3029D190F2B7}"/>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8">
                <a:extLst>
                  <a:ext uri="{FF2B5EF4-FFF2-40B4-BE49-F238E27FC236}">
                    <a16:creationId xmlns:a16="http://schemas.microsoft.com/office/drawing/2014/main" id="{9DD92DAB-9E59-4DC4-8835-04D2C90AE08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9">
                <a:extLst>
                  <a:ext uri="{FF2B5EF4-FFF2-40B4-BE49-F238E27FC236}">
                    <a16:creationId xmlns:a16="http://schemas.microsoft.com/office/drawing/2014/main" id="{CFEA4FAF-F17C-41AD-9EBD-6447C4E1D402}"/>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0">
                <a:extLst>
                  <a:ext uri="{FF2B5EF4-FFF2-40B4-BE49-F238E27FC236}">
                    <a16:creationId xmlns:a16="http://schemas.microsoft.com/office/drawing/2014/main" id="{A8708E0B-A648-485B-BB7B-83F32E696C95}"/>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21">
                <a:extLst>
                  <a:ext uri="{FF2B5EF4-FFF2-40B4-BE49-F238E27FC236}">
                    <a16:creationId xmlns:a16="http://schemas.microsoft.com/office/drawing/2014/main" id="{211BA5E5-F480-4F62-BC03-C88C9DE4BFD8}"/>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22">
                <a:extLst>
                  <a:ext uri="{FF2B5EF4-FFF2-40B4-BE49-F238E27FC236}">
                    <a16:creationId xmlns:a16="http://schemas.microsoft.com/office/drawing/2014/main" id="{89D23362-6DEF-4C50-9EE7-2C235F1DD3A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23">
                <a:extLst>
                  <a:ext uri="{FF2B5EF4-FFF2-40B4-BE49-F238E27FC236}">
                    <a16:creationId xmlns:a16="http://schemas.microsoft.com/office/drawing/2014/main" id="{6CA556BC-0417-4039-8D12-19D1B08EF23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4">
                <a:extLst>
                  <a:ext uri="{FF2B5EF4-FFF2-40B4-BE49-F238E27FC236}">
                    <a16:creationId xmlns:a16="http://schemas.microsoft.com/office/drawing/2014/main" id="{ABA57596-A4FC-4E07-99A2-1DE7AB2F4FD0}"/>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5">
                <a:extLst>
                  <a:ext uri="{FF2B5EF4-FFF2-40B4-BE49-F238E27FC236}">
                    <a16:creationId xmlns:a16="http://schemas.microsoft.com/office/drawing/2014/main" id="{D3CE07C1-9635-4976-986A-DD8A13CDA471}"/>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6">
                <a:extLst>
                  <a:ext uri="{FF2B5EF4-FFF2-40B4-BE49-F238E27FC236}">
                    <a16:creationId xmlns:a16="http://schemas.microsoft.com/office/drawing/2014/main" id="{4B312700-2F5A-4BCF-ADB9-F0C0D1A61BCB}"/>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7">
                <a:extLst>
                  <a:ext uri="{FF2B5EF4-FFF2-40B4-BE49-F238E27FC236}">
                    <a16:creationId xmlns:a16="http://schemas.microsoft.com/office/drawing/2014/main" id="{B82E4B19-2CD2-4D98-91B3-1FC07DB000DB}"/>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8">
                <a:extLst>
                  <a:ext uri="{FF2B5EF4-FFF2-40B4-BE49-F238E27FC236}">
                    <a16:creationId xmlns:a16="http://schemas.microsoft.com/office/drawing/2014/main" id="{EFBB9EA2-D028-4E0C-B5A7-AAE3146632D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9">
                <a:extLst>
                  <a:ext uri="{FF2B5EF4-FFF2-40B4-BE49-F238E27FC236}">
                    <a16:creationId xmlns:a16="http://schemas.microsoft.com/office/drawing/2014/main" id="{95A3667B-F85F-4310-B377-F5C39B4BD3E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30">
                <a:extLst>
                  <a:ext uri="{FF2B5EF4-FFF2-40B4-BE49-F238E27FC236}">
                    <a16:creationId xmlns:a16="http://schemas.microsoft.com/office/drawing/2014/main" id="{8D634C13-139D-4DCC-B9AF-0DBF2C8C176C}"/>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31">
                <a:extLst>
                  <a:ext uri="{FF2B5EF4-FFF2-40B4-BE49-F238E27FC236}">
                    <a16:creationId xmlns:a16="http://schemas.microsoft.com/office/drawing/2014/main" id="{C81CC065-65EF-480E-BC49-89B31C4D47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32">
                <a:extLst>
                  <a:ext uri="{FF2B5EF4-FFF2-40B4-BE49-F238E27FC236}">
                    <a16:creationId xmlns:a16="http://schemas.microsoft.com/office/drawing/2014/main" id="{54A0944D-5381-4977-9FF7-75E763CD0594}"/>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3">
                <a:extLst>
                  <a:ext uri="{FF2B5EF4-FFF2-40B4-BE49-F238E27FC236}">
                    <a16:creationId xmlns:a16="http://schemas.microsoft.com/office/drawing/2014/main" id="{9CC8D1A9-F2EF-4D69-9D55-91F2BA140C75}"/>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4">
                <a:extLst>
                  <a:ext uri="{FF2B5EF4-FFF2-40B4-BE49-F238E27FC236}">
                    <a16:creationId xmlns:a16="http://schemas.microsoft.com/office/drawing/2014/main" id="{61618C9D-7E61-4C32-9534-5BAC09B90190}"/>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5">
                <a:extLst>
                  <a:ext uri="{FF2B5EF4-FFF2-40B4-BE49-F238E27FC236}">
                    <a16:creationId xmlns:a16="http://schemas.microsoft.com/office/drawing/2014/main" id="{F95C7F64-097E-434C-B123-E95BB3C5CE78}"/>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6">
                <a:extLst>
                  <a:ext uri="{FF2B5EF4-FFF2-40B4-BE49-F238E27FC236}">
                    <a16:creationId xmlns:a16="http://schemas.microsoft.com/office/drawing/2014/main" id="{39DFCBA8-15D2-49A9-8CF7-71FA1185362D}"/>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7">
                <a:extLst>
                  <a:ext uri="{FF2B5EF4-FFF2-40B4-BE49-F238E27FC236}">
                    <a16:creationId xmlns:a16="http://schemas.microsoft.com/office/drawing/2014/main" id="{1BF033B7-AD38-44EB-95F8-E202D945F88E}"/>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8">
                <a:extLst>
                  <a:ext uri="{FF2B5EF4-FFF2-40B4-BE49-F238E27FC236}">
                    <a16:creationId xmlns:a16="http://schemas.microsoft.com/office/drawing/2014/main" id="{92D219BF-0305-4711-9340-86FD461F3E74}"/>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9">
                <a:extLst>
                  <a:ext uri="{FF2B5EF4-FFF2-40B4-BE49-F238E27FC236}">
                    <a16:creationId xmlns:a16="http://schemas.microsoft.com/office/drawing/2014/main" id="{4159D21C-F5A2-4EC9-B583-A22A6CE14179}"/>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0">
                <a:extLst>
                  <a:ext uri="{FF2B5EF4-FFF2-40B4-BE49-F238E27FC236}">
                    <a16:creationId xmlns:a16="http://schemas.microsoft.com/office/drawing/2014/main" id="{F40F7663-F15F-415A-B195-195662E36FA4}"/>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1">
                <a:extLst>
                  <a:ext uri="{FF2B5EF4-FFF2-40B4-BE49-F238E27FC236}">
                    <a16:creationId xmlns:a16="http://schemas.microsoft.com/office/drawing/2014/main" id="{C9F18375-4EEB-4982-BAA9-203297844C03}"/>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2">
                <a:extLst>
                  <a:ext uri="{FF2B5EF4-FFF2-40B4-BE49-F238E27FC236}">
                    <a16:creationId xmlns:a16="http://schemas.microsoft.com/office/drawing/2014/main" id="{5534074C-6772-42F8-B915-DA5976616812}"/>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3">
                <a:extLst>
                  <a:ext uri="{FF2B5EF4-FFF2-40B4-BE49-F238E27FC236}">
                    <a16:creationId xmlns:a16="http://schemas.microsoft.com/office/drawing/2014/main" id="{C6EDB1E1-D913-42E7-911B-C4628D6A9F2D}"/>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4">
                <a:extLst>
                  <a:ext uri="{FF2B5EF4-FFF2-40B4-BE49-F238E27FC236}">
                    <a16:creationId xmlns:a16="http://schemas.microsoft.com/office/drawing/2014/main" id="{47C090D3-FA87-4168-966F-6F46B2CB869F}"/>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5">
                <a:extLst>
                  <a:ext uri="{FF2B5EF4-FFF2-40B4-BE49-F238E27FC236}">
                    <a16:creationId xmlns:a16="http://schemas.microsoft.com/office/drawing/2014/main" id="{5EBB7C08-0829-4D5C-B348-98792E454EE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335163A5-AF50-48BA-BD8F-27CC3667B4F5}"/>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3D6F8200-9320-4393-A597-67CE43C6DA74}"/>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2759B9FC-698B-48A4-8C64-4F731C7F6D40}"/>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06193FDC-D018-4F11-9A07-EEEFA26AA15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2FACCBE1-9191-48A5-A50B-A39EC824993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6FA86553-511A-4325-BE2B-4584EC5A0DEC}"/>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48E7374A-7F4D-4E96-B374-14F09A4E4D6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7E4AFC6C-B1A0-4361-8313-B7107B46A55C}"/>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5C93D876-FE77-4FF5-982F-0D034894ECEA}"/>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4D2975BC-3C4F-4F4A-8497-F89666DF45C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AA2D4DDE-6CE4-4622-91B7-4DB26E45DBF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BE5F9D3D-2620-4D49-B2C6-2228C6A422CE}"/>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1AA5E0-C3AA-44E7-ACAA-80FCB854C9B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9">
                <a:extLst>
                  <a:ext uri="{FF2B5EF4-FFF2-40B4-BE49-F238E27FC236}">
                    <a16:creationId xmlns:a16="http://schemas.microsoft.com/office/drawing/2014/main" id="{B2AF42E8-91C5-4592-B886-DCF40C2D13ED}"/>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60">
                <a:extLst>
                  <a:ext uri="{FF2B5EF4-FFF2-40B4-BE49-F238E27FC236}">
                    <a16:creationId xmlns:a16="http://schemas.microsoft.com/office/drawing/2014/main" id="{B64F633D-8788-4E58-BC4E-90337687DD72}"/>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1">
                <a:extLst>
                  <a:ext uri="{FF2B5EF4-FFF2-40B4-BE49-F238E27FC236}">
                    <a16:creationId xmlns:a16="http://schemas.microsoft.com/office/drawing/2014/main" id="{9728A15F-DE36-4C17-8833-A011241D4A04}"/>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62">
                <a:extLst>
                  <a:ext uri="{FF2B5EF4-FFF2-40B4-BE49-F238E27FC236}">
                    <a16:creationId xmlns:a16="http://schemas.microsoft.com/office/drawing/2014/main" id="{0D1CF78B-91C9-40A8-95C1-257739EB87F8}"/>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63">
                <a:extLst>
                  <a:ext uri="{FF2B5EF4-FFF2-40B4-BE49-F238E27FC236}">
                    <a16:creationId xmlns:a16="http://schemas.microsoft.com/office/drawing/2014/main" id="{E29447E9-B33C-4273-BE6F-01F25C21974B}"/>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64">
                <a:extLst>
                  <a:ext uri="{FF2B5EF4-FFF2-40B4-BE49-F238E27FC236}">
                    <a16:creationId xmlns:a16="http://schemas.microsoft.com/office/drawing/2014/main" id="{BE4E308E-983E-45BB-A013-AB6ED691B6D9}"/>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65">
                <a:extLst>
                  <a:ext uri="{FF2B5EF4-FFF2-40B4-BE49-F238E27FC236}">
                    <a16:creationId xmlns:a16="http://schemas.microsoft.com/office/drawing/2014/main" id="{7B8BC849-331E-4130-87DD-C9BCD571CA10}"/>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6">
                <a:extLst>
                  <a:ext uri="{FF2B5EF4-FFF2-40B4-BE49-F238E27FC236}">
                    <a16:creationId xmlns:a16="http://schemas.microsoft.com/office/drawing/2014/main" id="{60049E17-353D-477D-9066-BAC972128CBF}"/>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7">
                <a:extLst>
                  <a:ext uri="{FF2B5EF4-FFF2-40B4-BE49-F238E27FC236}">
                    <a16:creationId xmlns:a16="http://schemas.microsoft.com/office/drawing/2014/main" id="{1F4D15D1-859F-419B-8CD6-AEDED207481C}"/>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8">
                <a:extLst>
                  <a:ext uri="{FF2B5EF4-FFF2-40B4-BE49-F238E27FC236}">
                    <a16:creationId xmlns:a16="http://schemas.microsoft.com/office/drawing/2014/main" id="{F0D73DE9-2634-4DA9-B926-76904407B741}"/>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9">
                <a:extLst>
                  <a:ext uri="{FF2B5EF4-FFF2-40B4-BE49-F238E27FC236}">
                    <a16:creationId xmlns:a16="http://schemas.microsoft.com/office/drawing/2014/main" id="{B3FE2018-F658-4E69-ACF6-62883F328324}"/>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70">
                <a:extLst>
                  <a:ext uri="{FF2B5EF4-FFF2-40B4-BE49-F238E27FC236}">
                    <a16:creationId xmlns:a16="http://schemas.microsoft.com/office/drawing/2014/main" id="{14051E95-097E-4805-895B-F348F00B7024}"/>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1">
                <a:extLst>
                  <a:ext uri="{FF2B5EF4-FFF2-40B4-BE49-F238E27FC236}">
                    <a16:creationId xmlns:a16="http://schemas.microsoft.com/office/drawing/2014/main" id="{CBA0BE48-D5D7-4A66-AC6F-109CCF29A53E}"/>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72">
                <a:extLst>
                  <a:ext uri="{FF2B5EF4-FFF2-40B4-BE49-F238E27FC236}">
                    <a16:creationId xmlns:a16="http://schemas.microsoft.com/office/drawing/2014/main" id="{1B1D18D7-790D-43FA-9655-E8F9D1C486EA}"/>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73">
                <a:extLst>
                  <a:ext uri="{FF2B5EF4-FFF2-40B4-BE49-F238E27FC236}">
                    <a16:creationId xmlns:a16="http://schemas.microsoft.com/office/drawing/2014/main" id="{587FFA34-992C-47E1-86A0-8F5851A4B31A}"/>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74">
                <a:extLst>
                  <a:ext uri="{FF2B5EF4-FFF2-40B4-BE49-F238E27FC236}">
                    <a16:creationId xmlns:a16="http://schemas.microsoft.com/office/drawing/2014/main" id="{9736959A-93D3-4EE9-A2C1-A648F2283010}"/>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75">
                <a:extLst>
                  <a:ext uri="{FF2B5EF4-FFF2-40B4-BE49-F238E27FC236}">
                    <a16:creationId xmlns:a16="http://schemas.microsoft.com/office/drawing/2014/main" id="{238E3FD3-1ABE-4C27-B777-CED81873296B}"/>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6">
                <a:extLst>
                  <a:ext uri="{FF2B5EF4-FFF2-40B4-BE49-F238E27FC236}">
                    <a16:creationId xmlns:a16="http://schemas.microsoft.com/office/drawing/2014/main" id="{212ED077-458B-45FA-955F-DAA406B01DE2}"/>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7">
                <a:extLst>
                  <a:ext uri="{FF2B5EF4-FFF2-40B4-BE49-F238E27FC236}">
                    <a16:creationId xmlns:a16="http://schemas.microsoft.com/office/drawing/2014/main" id="{34219359-AA97-45DF-80FF-74EFA036CED5}"/>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8">
                <a:extLst>
                  <a:ext uri="{FF2B5EF4-FFF2-40B4-BE49-F238E27FC236}">
                    <a16:creationId xmlns:a16="http://schemas.microsoft.com/office/drawing/2014/main" id="{5024395B-64C1-4D3D-A90A-2B784761BBFE}"/>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9">
                <a:extLst>
                  <a:ext uri="{FF2B5EF4-FFF2-40B4-BE49-F238E27FC236}">
                    <a16:creationId xmlns:a16="http://schemas.microsoft.com/office/drawing/2014/main" id="{F7B7436C-CC63-4B16-996B-2E91BFFDDDF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80">
                <a:extLst>
                  <a:ext uri="{FF2B5EF4-FFF2-40B4-BE49-F238E27FC236}">
                    <a16:creationId xmlns:a16="http://schemas.microsoft.com/office/drawing/2014/main" id="{51629334-7631-453D-AEFE-045F0D5B520A}"/>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81">
                <a:extLst>
                  <a:ext uri="{FF2B5EF4-FFF2-40B4-BE49-F238E27FC236}">
                    <a16:creationId xmlns:a16="http://schemas.microsoft.com/office/drawing/2014/main" id="{C707E7E7-2DAA-4158-8D58-57D4B3F0A677}"/>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82">
                <a:extLst>
                  <a:ext uri="{FF2B5EF4-FFF2-40B4-BE49-F238E27FC236}">
                    <a16:creationId xmlns:a16="http://schemas.microsoft.com/office/drawing/2014/main" id="{279C9665-C898-4F14-8340-62E9DB80C58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83">
                <a:extLst>
                  <a:ext uri="{FF2B5EF4-FFF2-40B4-BE49-F238E27FC236}">
                    <a16:creationId xmlns:a16="http://schemas.microsoft.com/office/drawing/2014/main" id="{7BDB8452-C382-4630-8F66-02E546A3680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84">
                <a:extLst>
                  <a:ext uri="{FF2B5EF4-FFF2-40B4-BE49-F238E27FC236}">
                    <a16:creationId xmlns:a16="http://schemas.microsoft.com/office/drawing/2014/main" id="{E69305C3-9C6F-47DE-B3A7-41FDDC4DE8DF}"/>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85">
                <a:extLst>
                  <a:ext uri="{FF2B5EF4-FFF2-40B4-BE49-F238E27FC236}">
                    <a16:creationId xmlns:a16="http://schemas.microsoft.com/office/drawing/2014/main" id="{C3304DAE-BEEF-440D-B407-D2C41B40F5B8}"/>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6">
                <a:extLst>
                  <a:ext uri="{FF2B5EF4-FFF2-40B4-BE49-F238E27FC236}">
                    <a16:creationId xmlns:a16="http://schemas.microsoft.com/office/drawing/2014/main" id="{F5583F9A-7595-4006-96A6-CAD9B42841C4}"/>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7">
                <a:extLst>
                  <a:ext uri="{FF2B5EF4-FFF2-40B4-BE49-F238E27FC236}">
                    <a16:creationId xmlns:a16="http://schemas.microsoft.com/office/drawing/2014/main" id="{4CE8DCDB-34FF-4193-9359-A324EA52CA96}"/>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8">
                <a:extLst>
                  <a:ext uri="{FF2B5EF4-FFF2-40B4-BE49-F238E27FC236}">
                    <a16:creationId xmlns:a16="http://schemas.microsoft.com/office/drawing/2014/main" id="{67598B1B-4E98-413D-8693-53AFF213E728}"/>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9">
                <a:extLst>
                  <a:ext uri="{FF2B5EF4-FFF2-40B4-BE49-F238E27FC236}">
                    <a16:creationId xmlns:a16="http://schemas.microsoft.com/office/drawing/2014/main" id="{F8FA62D8-BCDD-4924-8258-8F67B50EAF59}"/>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90">
                <a:extLst>
                  <a:ext uri="{FF2B5EF4-FFF2-40B4-BE49-F238E27FC236}">
                    <a16:creationId xmlns:a16="http://schemas.microsoft.com/office/drawing/2014/main" id="{F86C29DF-C6B6-4F09-8668-DEA85C16F138}"/>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91">
                <a:extLst>
                  <a:ext uri="{FF2B5EF4-FFF2-40B4-BE49-F238E27FC236}">
                    <a16:creationId xmlns:a16="http://schemas.microsoft.com/office/drawing/2014/main" id="{92CB598F-9582-4CAC-B049-BB17E79236D2}"/>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92">
                <a:extLst>
                  <a:ext uri="{FF2B5EF4-FFF2-40B4-BE49-F238E27FC236}">
                    <a16:creationId xmlns:a16="http://schemas.microsoft.com/office/drawing/2014/main" id="{B22693FA-E5FD-47F5-A4F7-824E25AB1164}"/>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93">
                <a:extLst>
                  <a:ext uri="{FF2B5EF4-FFF2-40B4-BE49-F238E27FC236}">
                    <a16:creationId xmlns:a16="http://schemas.microsoft.com/office/drawing/2014/main" id="{799EDBB4-A312-4A62-9B16-F921FE864708}"/>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94">
                <a:extLst>
                  <a:ext uri="{FF2B5EF4-FFF2-40B4-BE49-F238E27FC236}">
                    <a16:creationId xmlns:a16="http://schemas.microsoft.com/office/drawing/2014/main" id="{D00F233F-08C1-4EC0-928B-D67AA499D36D}"/>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95">
                <a:extLst>
                  <a:ext uri="{FF2B5EF4-FFF2-40B4-BE49-F238E27FC236}">
                    <a16:creationId xmlns:a16="http://schemas.microsoft.com/office/drawing/2014/main" id="{8593F982-5BAC-47E9-843E-4793AE9F34CB}"/>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6">
                <a:extLst>
                  <a:ext uri="{FF2B5EF4-FFF2-40B4-BE49-F238E27FC236}">
                    <a16:creationId xmlns:a16="http://schemas.microsoft.com/office/drawing/2014/main" id="{14CCE6DD-0001-4ECB-B9DC-00BB5F5ECD54}"/>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7">
                <a:extLst>
                  <a:ext uri="{FF2B5EF4-FFF2-40B4-BE49-F238E27FC236}">
                    <a16:creationId xmlns:a16="http://schemas.microsoft.com/office/drawing/2014/main" id="{775835B8-A199-421C-B5D9-FD1150268AA9}"/>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8">
                <a:extLst>
                  <a:ext uri="{FF2B5EF4-FFF2-40B4-BE49-F238E27FC236}">
                    <a16:creationId xmlns:a16="http://schemas.microsoft.com/office/drawing/2014/main" id="{65BF0A1A-9DB2-4757-AD2B-DD057487A42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9">
                <a:extLst>
                  <a:ext uri="{FF2B5EF4-FFF2-40B4-BE49-F238E27FC236}">
                    <a16:creationId xmlns:a16="http://schemas.microsoft.com/office/drawing/2014/main" id="{2976F045-5309-4136-9C6C-62A0597477C5}"/>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00">
                <a:extLst>
                  <a:ext uri="{FF2B5EF4-FFF2-40B4-BE49-F238E27FC236}">
                    <a16:creationId xmlns:a16="http://schemas.microsoft.com/office/drawing/2014/main" id="{FB042C49-3F87-4AE9-A8C8-5AC2D4B2D622}"/>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01">
                <a:extLst>
                  <a:ext uri="{FF2B5EF4-FFF2-40B4-BE49-F238E27FC236}">
                    <a16:creationId xmlns:a16="http://schemas.microsoft.com/office/drawing/2014/main" id="{A28F83A0-D1FE-432C-A2FF-3A5624EE1EA1}"/>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02">
                <a:extLst>
                  <a:ext uri="{FF2B5EF4-FFF2-40B4-BE49-F238E27FC236}">
                    <a16:creationId xmlns:a16="http://schemas.microsoft.com/office/drawing/2014/main" id="{E6AE7422-2A62-4428-97C8-07CB8AA928FA}"/>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03">
                <a:extLst>
                  <a:ext uri="{FF2B5EF4-FFF2-40B4-BE49-F238E27FC236}">
                    <a16:creationId xmlns:a16="http://schemas.microsoft.com/office/drawing/2014/main" id="{0B713B85-B28C-46F5-9D61-075E82F0F2E8}"/>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04">
                <a:extLst>
                  <a:ext uri="{FF2B5EF4-FFF2-40B4-BE49-F238E27FC236}">
                    <a16:creationId xmlns:a16="http://schemas.microsoft.com/office/drawing/2014/main" id="{3D340830-7029-4C1E-BB3A-559141B058D9}"/>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05">
                <a:extLst>
                  <a:ext uri="{FF2B5EF4-FFF2-40B4-BE49-F238E27FC236}">
                    <a16:creationId xmlns:a16="http://schemas.microsoft.com/office/drawing/2014/main" id="{1B0424BE-2D72-4D23-8524-BE388AEEE5BA}"/>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6">
                <a:extLst>
                  <a:ext uri="{FF2B5EF4-FFF2-40B4-BE49-F238E27FC236}">
                    <a16:creationId xmlns:a16="http://schemas.microsoft.com/office/drawing/2014/main" id="{D2C39B3D-C021-49ED-852A-F2112008D836}"/>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7">
                <a:extLst>
                  <a:ext uri="{FF2B5EF4-FFF2-40B4-BE49-F238E27FC236}">
                    <a16:creationId xmlns:a16="http://schemas.microsoft.com/office/drawing/2014/main" id="{0778A721-041E-463B-94CD-D1CECE92E1C7}"/>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8">
                <a:extLst>
                  <a:ext uri="{FF2B5EF4-FFF2-40B4-BE49-F238E27FC236}">
                    <a16:creationId xmlns:a16="http://schemas.microsoft.com/office/drawing/2014/main" id="{3ADDE2D8-6F73-4527-A987-3665A12FCEE7}"/>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9">
                <a:extLst>
                  <a:ext uri="{FF2B5EF4-FFF2-40B4-BE49-F238E27FC236}">
                    <a16:creationId xmlns:a16="http://schemas.microsoft.com/office/drawing/2014/main" id="{28F7A26D-9432-416A-B011-75CBF91C5A3E}"/>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10">
                <a:extLst>
                  <a:ext uri="{FF2B5EF4-FFF2-40B4-BE49-F238E27FC236}">
                    <a16:creationId xmlns:a16="http://schemas.microsoft.com/office/drawing/2014/main" id="{73ECE07D-45E1-4472-895D-73B6A9FCEE7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11">
                <a:extLst>
                  <a:ext uri="{FF2B5EF4-FFF2-40B4-BE49-F238E27FC236}">
                    <a16:creationId xmlns:a16="http://schemas.microsoft.com/office/drawing/2014/main" id="{AFF313F1-E011-4E03-B9AD-1FADCA5971AE}"/>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12">
                <a:extLst>
                  <a:ext uri="{FF2B5EF4-FFF2-40B4-BE49-F238E27FC236}">
                    <a16:creationId xmlns:a16="http://schemas.microsoft.com/office/drawing/2014/main" id="{46C881B6-5924-4E81-AC14-99531D3F1523}"/>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13">
                <a:extLst>
                  <a:ext uri="{FF2B5EF4-FFF2-40B4-BE49-F238E27FC236}">
                    <a16:creationId xmlns:a16="http://schemas.microsoft.com/office/drawing/2014/main" id="{A09EBF20-0CF3-42BD-A4CB-96CA922A4028}"/>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14">
                <a:extLst>
                  <a:ext uri="{FF2B5EF4-FFF2-40B4-BE49-F238E27FC236}">
                    <a16:creationId xmlns:a16="http://schemas.microsoft.com/office/drawing/2014/main" id="{FC1D4092-C71E-4020-AD11-015FFC9D6E1A}"/>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15">
                <a:extLst>
                  <a:ext uri="{FF2B5EF4-FFF2-40B4-BE49-F238E27FC236}">
                    <a16:creationId xmlns:a16="http://schemas.microsoft.com/office/drawing/2014/main" id="{DD18F0B3-D3B5-4B5F-98BC-E611B4AA751E}"/>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6">
                <a:extLst>
                  <a:ext uri="{FF2B5EF4-FFF2-40B4-BE49-F238E27FC236}">
                    <a16:creationId xmlns:a16="http://schemas.microsoft.com/office/drawing/2014/main" id="{A0A229CA-8C0F-49E2-B040-457F92EE122F}"/>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7">
                <a:extLst>
                  <a:ext uri="{FF2B5EF4-FFF2-40B4-BE49-F238E27FC236}">
                    <a16:creationId xmlns:a16="http://schemas.microsoft.com/office/drawing/2014/main" id="{C9E0B612-44C3-484C-8FE1-EBDB3A182DBD}"/>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8">
                <a:extLst>
                  <a:ext uri="{FF2B5EF4-FFF2-40B4-BE49-F238E27FC236}">
                    <a16:creationId xmlns:a16="http://schemas.microsoft.com/office/drawing/2014/main" id="{EF774F41-AA18-48F8-B818-028155ED4B7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9">
                <a:extLst>
                  <a:ext uri="{FF2B5EF4-FFF2-40B4-BE49-F238E27FC236}">
                    <a16:creationId xmlns:a16="http://schemas.microsoft.com/office/drawing/2014/main" id="{CB5D42EB-8078-4DD3-8AC1-6A7983276E13}"/>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20">
                <a:extLst>
                  <a:ext uri="{FF2B5EF4-FFF2-40B4-BE49-F238E27FC236}">
                    <a16:creationId xmlns:a16="http://schemas.microsoft.com/office/drawing/2014/main" id="{BF7BC38B-341F-4DA1-87BE-A5525077F04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21">
                <a:extLst>
                  <a:ext uri="{FF2B5EF4-FFF2-40B4-BE49-F238E27FC236}">
                    <a16:creationId xmlns:a16="http://schemas.microsoft.com/office/drawing/2014/main" id="{3B34F858-8F60-4219-9A49-D2B0C0FA8A99}"/>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22">
                <a:extLst>
                  <a:ext uri="{FF2B5EF4-FFF2-40B4-BE49-F238E27FC236}">
                    <a16:creationId xmlns:a16="http://schemas.microsoft.com/office/drawing/2014/main" id="{0B5FA32F-395F-4749-9732-2340837D8614}"/>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23">
                <a:extLst>
                  <a:ext uri="{FF2B5EF4-FFF2-40B4-BE49-F238E27FC236}">
                    <a16:creationId xmlns:a16="http://schemas.microsoft.com/office/drawing/2014/main" id="{70E7F112-E4BA-4100-AD95-0D3ED93FADAE}"/>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24">
                <a:extLst>
                  <a:ext uri="{FF2B5EF4-FFF2-40B4-BE49-F238E27FC236}">
                    <a16:creationId xmlns:a16="http://schemas.microsoft.com/office/drawing/2014/main" id="{7B075F69-FDBD-477A-A829-BB52EDA5CC73}"/>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25">
                <a:extLst>
                  <a:ext uri="{FF2B5EF4-FFF2-40B4-BE49-F238E27FC236}">
                    <a16:creationId xmlns:a16="http://schemas.microsoft.com/office/drawing/2014/main" id="{F548B395-9ECF-4402-8945-82A531672C7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6">
                <a:extLst>
                  <a:ext uri="{FF2B5EF4-FFF2-40B4-BE49-F238E27FC236}">
                    <a16:creationId xmlns:a16="http://schemas.microsoft.com/office/drawing/2014/main" id="{CC730AA8-7D4E-4ACD-907B-C69FEDAB3692}"/>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7">
                <a:extLst>
                  <a:ext uri="{FF2B5EF4-FFF2-40B4-BE49-F238E27FC236}">
                    <a16:creationId xmlns:a16="http://schemas.microsoft.com/office/drawing/2014/main" id="{F45394EC-7758-4961-9472-FA2113BEB7CF}"/>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8">
                <a:extLst>
                  <a:ext uri="{FF2B5EF4-FFF2-40B4-BE49-F238E27FC236}">
                    <a16:creationId xmlns:a16="http://schemas.microsoft.com/office/drawing/2014/main" id="{D38044B2-C6DC-4AD2-B1CE-5FBDE62CB73D}"/>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9">
                <a:extLst>
                  <a:ext uri="{FF2B5EF4-FFF2-40B4-BE49-F238E27FC236}">
                    <a16:creationId xmlns:a16="http://schemas.microsoft.com/office/drawing/2014/main" id="{190AC105-28E7-426F-BEF4-F3C423ACE580}"/>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30">
                <a:extLst>
                  <a:ext uri="{FF2B5EF4-FFF2-40B4-BE49-F238E27FC236}">
                    <a16:creationId xmlns:a16="http://schemas.microsoft.com/office/drawing/2014/main" id="{52476500-1FA7-4181-A825-820258B869B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31">
                <a:extLst>
                  <a:ext uri="{FF2B5EF4-FFF2-40B4-BE49-F238E27FC236}">
                    <a16:creationId xmlns:a16="http://schemas.microsoft.com/office/drawing/2014/main" id="{0BE20674-2BEE-42FF-8460-135477F069BD}"/>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32">
                <a:extLst>
                  <a:ext uri="{FF2B5EF4-FFF2-40B4-BE49-F238E27FC236}">
                    <a16:creationId xmlns:a16="http://schemas.microsoft.com/office/drawing/2014/main" id="{87688259-13FD-4EFB-96F1-BB7273F7CCA1}"/>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33">
                <a:extLst>
                  <a:ext uri="{FF2B5EF4-FFF2-40B4-BE49-F238E27FC236}">
                    <a16:creationId xmlns:a16="http://schemas.microsoft.com/office/drawing/2014/main" id="{1E4FD075-C1F6-4B1A-9966-9E2ECE996223}"/>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34">
                <a:extLst>
                  <a:ext uri="{FF2B5EF4-FFF2-40B4-BE49-F238E27FC236}">
                    <a16:creationId xmlns:a16="http://schemas.microsoft.com/office/drawing/2014/main" id="{F335FD3A-31EE-4161-BD1A-428F03DEF03B}"/>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35">
                <a:extLst>
                  <a:ext uri="{FF2B5EF4-FFF2-40B4-BE49-F238E27FC236}">
                    <a16:creationId xmlns:a16="http://schemas.microsoft.com/office/drawing/2014/main" id="{D2294EF2-944C-4FA9-BA5E-39A56ACFAF24}"/>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6">
                <a:extLst>
                  <a:ext uri="{FF2B5EF4-FFF2-40B4-BE49-F238E27FC236}">
                    <a16:creationId xmlns:a16="http://schemas.microsoft.com/office/drawing/2014/main" id="{BC25631C-235F-486D-B85D-5A33F54FF475}"/>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7">
                <a:extLst>
                  <a:ext uri="{FF2B5EF4-FFF2-40B4-BE49-F238E27FC236}">
                    <a16:creationId xmlns:a16="http://schemas.microsoft.com/office/drawing/2014/main" id="{737A7FE7-BE59-47B0-819C-6EA760C0A5F4}"/>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8">
                <a:extLst>
                  <a:ext uri="{FF2B5EF4-FFF2-40B4-BE49-F238E27FC236}">
                    <a16:creationId xmlns:a16="http://schemas.microsoft.com/office/drawing/2014/main" id="{DB9E7B1E-E0C1-4DC9-8DA7-D87565D0911F}"/>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9">
                <a:extLst>
                  <a:ext uri="{FF2B5EF4-FFF2-40B4-BE49-F238E27FC236}">
                    <a16:creationId xmlns:a16="http://schemas.microsoft.com/office/drawing/2014/main" id="{AE82A37D-8B11-4175-A7A9-113DD5A352B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40">
                <a:extLst>
                  <a:ext uri="{FF2B5EF4-FFF2-40B4-BE49-F238E27FC236}">
                    <a16:creationId xmlns:a16="http://schemas.microsoft.com/office/drawing/2014/main" id="{13ED62AA-EC2E-479D-A25C-4ADD747B00FB}"/>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41">
                <a:extLst>
                  <a:ext uri="{FF2B5EF4-FFF2-40B4-BE49-F238E27FC236}">
                    <a16:creationId xmlns:a16="http://schemas.microsoft.com/office/drawing/2014/main" id="{1BFB9D30-3A93-4AA4-806D-1E7F8F8F819D}"/>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42">
                <a:extLst>
                  <a:ext uri="{FF2B5EF4-FFF2-40B4-BE49-F238E27FC236}">
                    <a16:creationId xmlns:a16="http://schemas.microsoft.com/office/drawing/2014/main" id="{78CCBEF0-A40C-4B68-8F71-61D087A961EF}"/>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43">
                <a:extLst>
                  <a:ext uri="{FF2B5EF4-FFF2-40B4-BE49-F238E27FC236}">
                    <a16:creationId xmlns:a16="http://schemas.microsoft.com/office/drawing/2014/main" id="{9B5CF42C-F72D-493F-A459-F7D077A5D61F}"/>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44">
                <a:extLst>
                  <a:ext uri="{FF2B5EF4-FFF2-40B4-BE49-F238E27FC236}">
                    <a16:creationId xmlns:a16="http://schemas.microsoft.com/office/drawing/2014/main" id="{AC040B6C-5656-4752-A12A-2BDFB18983EC}"/>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45">
                <a:extLst>
                  <a:ext uri="{FF2B5EF4-FFF2-40B4-BE49-F238E27FC236}">
                    <a16:creationId xmlns:a16="http://schemas.microsoft.com/office/drawing/2014/main" id="{2A61B098-07C4-4251-8B89-7484AE4FA1FF}"/>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6">
                <a:extLst>
                  <a:ext uri="{FF2B5EF4-FFF2-40B4-BE49-F238E27FC236}">
                    <a16:creationId xmlns:a16="http://schemas.microsoft.com/office/drawing/2014/main" id="{1ABE2519-32C6-4AED-96F5-A21D0ED06C10}"/>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7">
                <a:extLst>
                  <a:ext uri="{FF2B5EF4-FFF2-40B4-BE49-F238E27FC236}">
                    <a16:creationId xmlns:a16="http://schemas.microsoft.com/office/drawing/2014/main" id="{569A9DD7-472D-4932-84B4-F9EF476ADAAA}"/>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8">
                <a:extLst>
                  <a:ext uri="{FF2B5EF4-FFF2-40B4-BE49-F238E27FC236}">
                    <a16:creationId xmlns:a16="http://schemas.microsoft.com/office/drawing/2014/main" id="{723EDBC9-F53C-45BF-AB77-E1E3F1AE5E56}"/>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9">
                <a:extLst>
                  <a:ext uri="{FF2B5EF4-FFF2-40B4-BE49-F238E27FC236}">
                    <a16:creationId xmlns:a16="http://schemas.microsoft.com/office/drawing/2014/main" id="{B2F914C4-D033-4F23-B71B-F14EF7B6688F}"/>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50">
                <a:extLst>
                  <a:ext uri="{FF2B5EF4-FFF2-40B4-BE49-F238E27FC236}">
                    <a16:creationId xmlns:a16="http://schemas.microsoft.com/office/drawing/2014/main" id="{51E5200C-1F20-41D4-89CE-42D974C771A5}"/>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51">
                <a:extLst>
                  <a:ext uri="{FF2B5EF4-FFF2-40B4-BE49-F238E27FC236}">
                    <a16:creationId xmlns:a16="http://schemas.microsoft.com/office/drawing/2014/main" id="{B9A9E3C0-7684-4A98-ADC1-C183CE657101}"/>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52">
                <a:extLst>
                  <a:ext uri="{FF2B5EF4-FFF2-40B4-BE49-F238E27FC236}">
                    <a16:creationId xmlns:a16="http://schemas.microsoft.com/office/drawing/2014/main" id="{DDB2E9BB-B3D2-47D1-AC08-B3A875355510}"/>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53">
                <a:extLst>
                  <a:ext uri="{FF2B5EF4-FFF2-40B4-BE49-F238E27FC236}">
                    <a16:creationId xmlns:a16="http://schemas.microsoft.com/office/drawing/2014/main" id="{2DCA89EC-FF92-4750-BBBD-C556CAC3CEF4}"/>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54">
                <a:extLst>
                  <a:ext uri="{FF2B5EF4-FFF2-40B4-BE49-F238E27FC236}">
                    <a16:creationId xmlns:a16="http://schemas.microsoft.com/office/drawing/2014/main" id="{E7DA27A4-5B1C-43DA-B28A-5D672182FBA7}"/>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55">
                <a:extLst>
                  <a:ext uri="{FF2B5EF4-FFF2-40B4-BE49-F238E27FC236}">
                    <a16:creationId xmlns:a16="http://schemas.microsoft.com/office/drawing/2014/main" id="{BD7D745C-E07A-40A7-9660-F07F8511DAEF}"/>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6">
                <a:extLst>
                  <a:ext uri="{FF2B5EF4-FFF2-40B4-BE49-F238E27FC236}">
                    <a16:creationId xmlns:a16="http://schemas.microsoft.com/office/drawing/2014/main" id="{099BBB25-3568-47A4-B495-F5480B23454E}"/>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7">
                <a:extLst>
                  <a:ext uri="{FF2B5EF4-FFF2-40B4-BE49-F238E27FC236}">
                    <a16:creationId xmlns:a16="http://schemas.microsoft.com/office/drawing/2014/main" id="{D0A1A2EF-9BEB-4130-94CC-D06445F378F0}"/>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8">
                <a:extLst>
                  <a:ext uri="{FF2B5EF4-FFF2-40B4-BE49-F238E27FC236}">
                    <a16:creationId xmlns:a16="http://schemas.microsoft.com/office/drawing/2014/main" id="{1CD74FC0-FF70-46C2-876F-8D65D56870DC}"/>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9">
                <a:extLst>
                  <a:ext uri="{FF2B5EF4-FFF2-40B4-BE49-F238E27FC236}">
                    <a16:creationId xmlns:a16="http://schemas.microsoft.com/office/drawing/2014/main" id="{E079C334-4F80-4904-B561-B4AFDC9EBDBA}"/>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60">
                <a:extLst>
                  <a:ext uri="{FF2B5EF4-FFF2-40B4-BE49-F238E27FC236}">
                    <a16:creationId xmlns:a16="http://schemas.microsoft.com/office/drawing/2014/main" id="{7B410511-84EA-448B-AD68-E64C0BB493B3}"/>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61">
                <a:extLst>
                  <a:ext uri="{FF2B5EF4-FFF2-40B4-BE49-F238E27FC236}">
                    <a16:creationId xmlns:a16="http://schemas.microsoft.com/office/drawing/2014/main" id="{B46DD469-246C-48E5-AFA7-2EDCAA569F5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62">
                <a:extLst>
                  <a:ext uri="{FF2B5EF4-FFF2-40B4-BE49-F238E27FC236}">
                    <a16:creationId xmlns:a16="http://schemas.microsoft.com/office/drawing/2014/main" id="{82ADE766-57CF-477C-99CE-8FB99ABD2D77}"/>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63">
                <a:extLst>
                  <a:ext uri="{FF2B5EF4-FFF2-40B4-BE49-F238E27FC236}">
                    <a16:creationId xmlns:a16="http://schemas.microsoft.com/office/drawing/2014/main" id="{48446744-67B1-42C9-96B2-52AEB2DB01C5}"/>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64">
                <a:extLst>
                  <a:ext uri="{FF2B5EF4-FFF2-40B4-BE49-F238E27FC236}">
                    <a16:creationId xmlns:a16="http://schemas.microsoft.com/office/drawing/2014/main" id="{DA33E22E-0044-447B-B314-05A9365F7140}"/>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65">
                <a:extLst>
                  <a:ext uri="{FF2B5EF4-FFF2-40B4-BE49-F238E27FC236}">
                    <a16:creationId xmlns:a16="http://schemas.microsoft.com/office/drawing/2014/main" id="{19AF938C-2A10-489C-ADFE-57EC020A0245}"/>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6">
                <a:extLst>
                  <a:ext uri="{FF2B5EF4-FFF2-40B4-BE49-F238E27FC236}">
                    <a16:creationId xmlns:a16="http://schemas.microsoft.com/office/drawing/2014/main" id="{E699A212-8C73-4421-AE0B-8B4EB8E815F9}"/>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7">
                <a:extLst>
                  <a:ext uri="{FF2B5EF4-FFF2-40B4-BE49-F238E27FC236}">
                    <a16:creationId xmlns:a16="http://schemas.microsoft.com/office/drawing/2014/main" id="{018FC7AB-9B89-4813-888D-00FEBABAFAA6}"/>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8">
                <a:extLst>
                  <a:ext uri="{FF2B5EF4-FFF2-40B4-BE49-F238E27FC236}">
                    <a16:creationId xmlns:a16="http://schemas.microsoft.com/office/drawing/2014/main" id="{610DC073-05A4-472D-A8C3-2DBE33DC56C4}"/>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9">
                <a:extLst>
                  <a:ext uri="{FF2B5EF4-FFF2-40B4-BE49-F238E27FC236}">
                    <a16:creationId xmlns:a16="http://schemas.microsoft.com/office/drawing/2014/main" id="{D083DAE4-8242-406D-8FB5-380C7701F25E}"/>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70">
                <a:extLst>
                  <a:ext uri="{FF2B5EF4-FFF2-40B4-BE49-F238E27FC236}">
                    <a16:creationId xmlns:a16="http://schemas.microsoft.com/office/drawing/2014/main" id="{80FF4232-7366-441C-A4B5-0B6D0596F1D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71">
                <a:extLst>
                  <a:ext uri="{FF2B5EF4-FFF2-40B4-BE49-F238E27FC236}">
                    <a16:creationId xmlns:a16="http://schemas.microsoft.com/office/drawing/2014/main" id="{BB23C765-852B-4BCF-B653-9523F27E9A3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72">
                <a:extLst>
                  <a:ext uri="{FF2B5EF4-FFF2-40B4-BE49-F238E27FC236}">
                    <a16:creationId xmlns:a16="http://schemas.microsoft.com/office/drawing/2014/main" id="{58282F7F-3D24-4928-BF1D-D841EB7077DC}"/>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73">
                <a:extLst>
                  <a:ext uri="{FF2B5EF4-FFF2-40B4-BE49-F238E27FC236}">
                    <a16:creationId xmlns:a16="http://schemas.microsoft.com/office/drawing/2014/main" id="{DFE87F4D-C0E1-4F7E-875D-52F524FBE85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74">
                <a:extLst>
                  <a:ext uri="{FF2B5EF4-FFF2-40B4-BE49-F238E27FC236}">
                    <a16:creationId xmlns:a16="http://schemas.microsoft.com/office/drawing/2014/main" id="{213752C3-BAC6-4FF1-8F3C-A39C83BD0AF3}"/>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75">
                <a:extLst>
                  <a:ext uri="{FF2B5EF4-FFF2-40B4-BE49-F238E27FC236}">
                    <a16:creationId xmlns:a16="http://schemas.microsoft.com/office/drawing/2014/main" id="{0013E3CB-244F-4077-90A9-5565A13D8F1A}"/>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6">
                <a:extLst>
                  <a:ext uri="{FF2B5EF4-FFF2-40B4-BE49-F238E27FC236}">
                    <a16:creationId xmlns:a16="http://schemas.microsoft.com/office/drawing/2014/main" id="{57C11FC5-F8A4-4047-B866-FD80B9D9D3FC}"/>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7">
                <a:extLst>
                  <a:ext uri="{FF2B5EF4-FFF2-40B4-BE49-F238E27FC236}">
                    <a16:creationId xmlns:a16="http://schemas.microsoft.com/office/drawing/2014/main" id="{C4C5AAAB-7B20-4A24-A3C5-1BAE2DB025BE}"/>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8">
                <a:extLst>
                  <a:ext uri="{FF2B5EF4-FFF2-40B4-BE49-F238E27FC236}">
                    <a16:creationId xmlns:a16="http://schemas.microsoft.com/office/drawing/2014/main" id="{B7D9EBA2-4FBD-47C4-A91E-B12A44192F02}"/>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9">
                <a:extLst>
                  <a:ext uri="{FF2B5EF4-FFF2-40B4-BE49-F238E27FC236}">
                    <a16:creationId xmlns:a16="http://schemas.microsoft.com/office/drawing/2014/main" id="{C12A355B-A675-4690-8402-6C6B710153D6}"/>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80">
                <a:extLst>
                  <a:ext uri="{FF2B5EF4-FFF2-40B4-BE49-F238E27FC236}">
                    <a16:creationId xmlns:a16="http://schemas.microsoft.com/office/drawing/2014/main" id="{36E06777-C8BC-4388-A9FC-1AEE7CC7D996}"/>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81">
                <a:extLst>
                  <a:ext uri="{FF2B5EF4-FFF2-40B4-BE49-F238E27FC236}">
                    <a16:creationId xmlns:a16="http://schemas.microsoft.com/office/drawing/2014/main" id="{629EF827-0101-4284-8CE2-9D1F02E6CED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82">
                <a:extLst>
                  <a:ext uri="{FF2B5EF4-FFF2-40B4-BE49-F238E27FC236}">
                    <a16:creationId xmlns:a16="http://schemas.microsoft.com/office/drawing/2014/main" id="{32BE5D31-F816-4EA3-ABA4-4E9EEBBEB249}"/>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83">
                <a:extLst>
                  <a:ext uri="{FF2B5EF4-FFF2-40B4-BE49-F238E27FC236}">
                    <a16:creationId xmlns:a16="http://schemas.microsoft.com/office/drawing/2014/main" id="{158A4475-8B4F-4C00-AB20-4C26EE6DFE94}"/>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84">
                <a:extLst>
                  <a:ext uri="{FF2B5EF4-FFF2-40B4-BE49-F238E27FC236}">
                    <a16:creationId xmlns:a16="http://schemas.microsoft.com/office/drawing/2014/main" id="{02224B79-6310-4B4E-8A84-FA5BF04E40F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85">
                <a:extLst>
                  <a:ext uri="{FF2B5EF4-FFF2-40B4-BE49-F238E27FC236}">
                    <a16:creationId xmlns:a16="http://schemas.microsoft.com/office/drawing/2014/main" id="{4B5CE277-568C-4FD5-A7B4-F17B6B03D9D7}"/>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6">
                <a:extLst>
                  <a:ext uri="{FF2B5EF4-FFF2-40B4-BE49-F238E27FC236}">
                    <a16:creationId xmlns:a16="http://schemas.microsoft.com/office/drawing/2014/main" id="{0180CD66-B840-4761-BC85-622458CE0322}"/>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7">
                <a:extLst>
                  <a:ext uri="{FF2B5EF4-FFF2-40B4-BE49-F238E27FC236}">
                    <a16:creationId xmlns:a16="http://schemas.microsoft.com/office/drawing/2014/main" id="{CA1B9DD6-7C6B-41EF-BC51-DDC0C3F1F574}"/>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8">
                <a:extLst>
                  <a:ext uri="{FF2B5EF4-FFF2-40B4-BE49-F238E27FC236}">
                    <a16:creationId xmlns:a16="http://schemas.microsoft.com/office/drawing/2014/main" id="{9E2BAC9E-ED47-45D4-8DC1-44A70AAD484E}"/>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9">
                <a:extLst>
                  <a:ext uri="{FF2B5EF4-FFF2-40B4-BE49-F238E27FC236}">
                    <a16:creationId xmlns:a16="http://schemas.microsoft.com/office/drawing/2014/main" id="{D7B0AB42-C13B-4525-9EEC-9ECBFB2E40FE}"/>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90">
                <a:extLst>
                  <a:ext uri="{FF2B5EF4-FFF2-40B4-BE49-F238E27FC236}">
                    <a16:creationId xmlns:a16="http://schemas.microsoft.com/office/drawing/2014/main" id="{4C61A9F5-4347-49F9-A117-BB457B48E6B6}"/>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91">
                <a:extLst>
                  <a:ext uri="{FF2B5EF4-FFF2-40B4-BE49-F238E27FC236}">
                    <a16:creationId xmlns:a16="http://schemas.microsoft.com/office/drawing/2014/main" id="{738C4019-6A83-4F53-B98F-7AF55632631F}"/>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92">
                <a:extLst>
                  <a:ext uri="{FF2B5EF4-FFF2-40B4-BE49-F238E27FC236}">
                    <a16:creationId xmlns:a16="http://schemas.microsoft.com/office/drawing/2014/main" id="{B2AECD23-5BEE-44B6-B3BA-DD19CE8B60DE}"/>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93">
                <a:extLst>
                  <a:ext uri="{FF2B5EF4-FFF2-40B4-BE49-F238E27FC236}">
                    <a16:creationId xmlns:a16="http://schemas.microsoft.com/office/drawing/2014/main" id="{230B9543-FDF1-4F01-B7F1-D6461419B2D0}"/>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94">
                <a:extLst>
                  <a:ext uri="{FF2B5EF4-FFF2-40B4-BE49-F238E27FC236}">
                    <a16:creationId xmlns:a16="http://schemas.microsoft.com/office/drawing/2014/main" id="{BDC07537-0CC4-41A5-B507-FE7AFB244A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95">
                <a:extLst>
                  <a:ext uri="{FF2B5EF4-FFF2-40B4-BE49-F238E27FC236}">
                    <a16:creationId xmlns:a16="http://schemas.microsoft.com/office/drawing/2014/main" id="{6BDC671D-699E-4943-9071-973D7F07DD8B}"/>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6">
                <a:extLst>
                  <a:ext uri="{FF2B5EF4-FFF2-40B4-BE49-F238E27FC236}">
                    <a16:creationId xmlns:a16="http://schemas.microsoft.com/office/drawing/2014/main" id="{CCAE95EA-E565-4845-B173-43F2CE3845D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7">
                <a:extLst>
                  <a:ext uri="{FF2B5EF4-FFF2-40B4-BE49-F238E27FC236}">
                    <a16:creationId xmlns:a16="http://schemas.microsoft.com/office/drawing/2014/main" id="{D485AF8D-0DFB-40FE-B894-F8E984BF9A50}"/>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8">
                <a:extLst>
                  <a:ext uri="{FF2B5EF4-FFF2-40B4-BE49-F238E27FC236}">
                    <a16:creationId xmlns:a16="http://schemas.microsoft.com/office/drawing/2014/main" id="{FCA7E18F-F8D0-4FA8-A149-43DB556C29B2}"/>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9">
                <a:extLst>
                  <a:ext uri="{FF2B5EF4-FFF2-40B4-BE49-F238E27FC236}">
                    <a16:creationId xmlns:a16="http://schemas.microsoft.com/office/drawing/2014/main" id="{0CE64A6A-EDB3-479C-A5E3-5A5BFEA03697}"/>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200">
                <a:extLst>
                  <a:ext uri="{FF2B5EF4-FFF2-40B4-BE49-F238E27FC236}">
                    <a16:creationId xmlns:a16="http://schemas.microsoft.com/office/drawing/2014/main" id="{B995181F-CB07-488C-B76E-644FAE96F156}"/>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01">
                <a:extLst>
                  <a:ext uri="{FF2B5EF4-FFF2-40B4-BE49-F238E27FC236}">
                    <a16:creationId xmlns:a16="http://schemas.microsoft.com/office/drawing/2014/main" id="{685E9DA5-0992-4C9E-81C5-34F61EE38228}"/>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202">
                <a:extLst>
                  <a:ext uri="{FF2B5EF4-FFF2-40B4-BE49-F238E27FC236}">
                    <a16:creationId xmlns:a16="http://schemas.microsoft.com/office/drawing/2014/main" id="{224040D1-A221-463A-8E6E-9A7C8B96364D}"/>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203">
                <a:extLst>
                  <a:ext uri="{FF2B5EF4-FFF2-40B4-BE49-F238E27FC236}">
                    <a16:creationId xmlns:a16="http://schemas.microsoft.com/office/drawing/2014/main" id="{A169F33A-E2B2-4148-8E4D-603218C47466}"/>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204">
                <a:extLst>
                  <a:ext uri="{FF2B5EF4-FFF2-40B4-BE49-F238E27FC236}">
                    <a16:creationId xmlns:a16="http://schemas.microsoft.com/office/drawing/2014/main" id="{E410B70F-3042-4568-91F4-F3A7E7E16CAB}"/>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Freeform 206">
              <a:extLst>
                <a:ext uri="{FF2B5EF4-FFF2-40B4-BE49-F238E27FC236}">
                  <a16:creationId xmlns:a16="http://schemas.microsoft.com/office/drawing/2014/main" id="{3E15D835-F1C2-4C1C-BBF1-F670B153C259}"/>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207">
              <a:extLst>
                <a:ext uri="{FF2B5EF4-FFF2-40B4-BE49-F238E27FC236}">
                  <a16:creationId xmlns:a16="http://schemas.microsoft.com/office/drawing/2014/main" id="{230899D8-51A8-4749-9C79-0E4CBD8F6878}"/>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08">
              <a:extLst>
                <a:ext uri="{FF2B5EF4-FFF2-40B4-BE49-F238E27FC236}">
                  <a16:creationId xmlns:a16="http://schemas.microsoft.com/office/drawing/2014/main" id="{9C96D4B7-168E-4CF1-8F30-3B16CF6F19B2}"/>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09">
              <a:extLst>
                <a:ext uri="{FF2B5EF4-FFF2-40B4-BE49-F238E27FC236}">
                  <a16:creationId xmlns:a16="http://schemas.microsoft.com/office/drawing/2014/main" id="{6A26BC7D-6730-4918-B85A-DE57538821F6}"/>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10">
              <a:extLst>
                <a:ext uri="{FF2B5EF4-FFF2-40B4-BE49-F238E27FC236}">
                  <a16:creationId xmlns:a16="http://schemas.microsoft.com/office/drawing/2014/main" id="{9DDB95E6-074C-4669-B252-E31C7527CE6A}"/>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11">
              <a:extLst>
                <a:ext uri="{FF2B5EF4-FFF2-40B4-BE49-F238E27FC236}">
                  <a16:creationId xmlns:a16="http://schemas.microsoft.com/office/drawing/2014/main" id="{71D09A54-4720-48B5-BE19-006584B9A162}"/>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12">
              <a:extLst>
                <a:ext uri="{FF2B5EF4-FFF2-40B4-BE49-F238E27FC236}">
                  <a16:creationId xmlns:a16="http://schemas.microsoft.com/office/drawing/2014/main" id="{B876884F-A1B9-4849-8238-C411075FABC9}"/>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13">
              <a:extLst>
                <a:ext uri="{FF2B5EF4-FFF2-40B4-BE49-F238E27FC236}">
                  <a16:creationId xmlns:a16="http://schemas.microsoft.com/office/drawing/2014/main" id="{77451931-5716-4C06-9F24-E3CBEE208F5C}"/>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14">
              <a:extLst>
                <a:ext uri="{FF2B5EF4-FFF2-40B4-BE49-F238E27FC236}">
                  <a16:creationId xmlns:a16="http://schemas.microsoft.com/office/drawing/2014/main" id="{079D5FD3-7AC2-4F04-B5AE-29B78F5EADCD}"/>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5">
              <a:extLst>
                <a:ext uri="{FF2B5EF4-FFF2-40B4-BE49-F238E27FC236}">
                  <a16:creationId xmlns:a16="http://schemas.microsoft.com/office/drawing/2014/main" id="{3B2F9E7F-DE7E-490A-9156-F9FFFCD542D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16">
              <a:extLst>
                <a:ext uri="{FF2B5EF4-FFF2-40B4-BE49-F238E27FC236}">
                  <a16:creationId xmlns:a16="http://schemas.microsoft.com/office/drawing/2014/main" id="{7EAB9334-83CC-47DA-9C5B-1E049D949FDB}"/>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7">
              <a:extLst>
                <a:ext uri="{FF2B5EF4-FFF2-40B4-BE49-F238E27FC236}">
                  <a16:creationId xmlns:a16="http://schemas.microsoft.com/office/drawing/2014/main" id="{981CB657-5AA4-464D-840A-58C99DA05551}"/>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8">
              <a:extLst>
                <a:ext uri="{FF2B5EF4-FFF2-40B4-BE49-F238E27FC236}">
                  <a16:creationId xmlns:a16="http://schemas.microsoft.com/office/drawing/2014/main" id="{36739C1B-965B-46CE-9D6E-CB9069B93C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9">
              <a:extLst>
                <a:ext uri="{FF2B5EF4-FFF2-40B4-BE49-F238E27FC236}">
                  <a16:creationId xmlns:a16="http://schemas.microsoft.com/office/drawing/2014/main" id="{A06BB3B4-01A3-4BEF-983C-38F6AFB28202}"/>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0">
              <a:extLst>
                <a:ext uri="{FF2B5EF4-FFF2-40B4-BE49-F238E27FC236}">
                  <a16:creationId xmlns:a16="http://schemas.microsoft.com/office/drawing/2014/main" id="{3DD67185-79F9-4FAB-8236-95C9A1DCD651}"/>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1">
              <a:extLst>
                <a:ext uri="{FF2B5EF4-FFF2-40B4-BE49-F238E27FC236}">
                  <a16:creationId xmlns:a16="http://schemas.microsoft.com/office/drawing/2014/main" id="{3A759A9E-79EF-4F8D-997D-EE6AFA9E4AF0}"/>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2">
              <a:extLst>
                <a:ext uri="{FF2B5EF4-FFF2-40B4-BE49-F238E27FC236}">
                  <a16:creationId xmlns:a16="http://schemas.microsoft.com/office/drawing/2014/main" id="{17222CD3-4404-405C-9BC8-1BE99DB53B85}"/>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3">
              <a:extLst>
                <a:ext uri="{FF2B5EF4-FFF2-40B4-BE49-F238E27FC236}">
                  <a16:creationId xmlns:a16="http://schemas.microsoft.com/office/drawing/2014/main" id="{374F54A9-6555-42A9-BC05-7B37C97598A6}"/>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4">
              <a:extLst>
                <a:ext uri="{FF2B5EF4-FFF2-40B4-BE49-F238E27FC236}">
                  <a16:creationId xmlns:a16="http://schemas.microsoft.com/office/drawing/2014/main" id="{ED07717F-3080-4FD4-BB0C-2C3A71826B82}"/>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5">
              <a:extLst>
                <a:ext uri="{FF2B5EF4-FFF2-40B4-BE49-F238E27FC236}">
                  <a16:creationId xmlns:a16="http://schemas.microsoft.com/office/drawing/2014/main" id="{0ADC74F8-1DD9-40E2-AF85-CD95264FC8A6}"/>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6">
              <a:extLst>
                <a:ext uri="{FF2B5EF4-FFF2-40B4-BE49-F238E27FC236}">
                  <a16:creationId xmlns:a16="http://schemas.microsoft.com/office/drawing/2014/main" id="{5D84DC3A-F704-462B-BB77-33240954B657}"/>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7">
              <a:extLst>
                <a:ext uri="{FF2B5EF4-FFF2-40B4-BE49-F238E27FC236}">
                  <a16:creationId xmlns:a16="http://schemas.microsoft.com/office/drawing/2014/main" id="{FBB0F167-30C3-4525-B5BC-57CFDB1C1B8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8">
              <a:extLst>
                <a:ext uri="{FF2B5EF4-FFF2-40B4-BE49-F238E27FC236}">
                  <a16:creationId xmlns:a16="http://schemas.microsoft.com/office/drawing/2014/main" id="{6D2D7227-CD73-4C1C-A20C-060D8A033C0D}"/>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9">
              <a:extLst>
                <a:ext uri="{FF2B5EF4-FFF2-40B4-BE49-F238E27FC236}">
                  <a16:creationId xmlns:a16="http://schemas.microsoft.com/office/drawing/2014/main" id="{9DFDCE06-43EC-49DD-9572-1EB9E5F6C1B2}"/>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0">
              <a:extLst>
                <a:ext uri="{FF2B5EF4-FFF2-40B4-BE49-F238E27FC236}">
                  <a16:creationId xmlns:a16="http://schemas.microsoft.com/office/drawing/2014/main" id="{874C332D-3584-4009-9ACD-43007908B1D4}"/>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31">
              <a:extLst>
                <a:ext uri="{FF2B5EF4-FFF2-40B4-BE49-F238E27FC236}">
                  <a16:creationId xmlns:a16="http://schemas.microsoft.com/office/drawing/2014/main" id="{77BC9FDB-78AE-4C5D-B9F2-E4074F604525}"/>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32">
              <a:extLst>
                <a:ext uri="{FF2B5EF4-FFF2-40B4-BE49-F238E27FC236}">
                  <a16:creationId xmlns:a16="http://schemas.microsoft.com/office/drawing/2014/main" id="{D6493B1A-2912-45E8-8D87-5B47E9B9816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33">
              <a:extLst>
                <a:ext uri="{FF2B5EF4-FFF2-40B4-BE49-F238E27FC236}">
                  <a16:creationId xmlns:a16="http://schemas.microsoft.com/office/drawing/2014/main" id="{3EE4C8DA-83B8-4E18-B10A-00BADE71874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34">
              <a:extLst>
                <a:ext uri="{FF2B5EF4-FFF2-40B4-BE49-F238E27FC236}">
                  <a16:creationId xmlns:a16="http://schemas.microsoft.com/office/drawing/2014/main" id="{53DBCE17-9CB0-4217-A790-D4E76A669639}"/>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5">
              <a:extLst>
                <a:ext uri="{FF2B5EF4-FFF2-40B4-BE49-F238E27FC236}">
                  <a16:creationId xmlns:a16="http://schemas.microsoft.com/office/drawing/2014/main" id="{80097BD6-F574-42BA-9ABE-8B92DB6ADC3F}"/>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6">
              <a:extLst>
                <a:ext uri="{FF2B5EF4-FFF2-40B4-BE49-F238E27FC236}">
                  <a16:creationId xmlns:a16="http://schemas.microsoft.com/office/drawing/2014/main" id="{725F57DC-1974-4299-A5A2-1015101817C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7">
              <a:extLst>
                <a:ext uri="{FF2B5EF4-FFF2-40B4-BE49-F238E27FC236}">
                  <a16:creationId xmlns:a16="http://schemas.microsoft.com/office/drawing/2014/main" id="{90B614F0-830E-4C5B-B965-CDE9F3D7D9AD}"/>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8">
              <a:extLst>
                <a:ext uri="{FF2B5EF4-FFF2-40B4-BE49-F238E27FC236}">
                  <a16:creationId xmlns:a16="http://schemas.microsoft.com/office/drawing/2014/main" id="{CF7B53F2-FABE-4705-BC3F-8EEC222B3AD7}"/>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9">
              <a:extLst>
                <a:ext uri="{FF2B5EF4-FFF2-40B4-BE49-F238E27FC236}">
                  <a16:creationId xmlns:a16="http://schemas.microsoft.com/office/drawing/2014/main" id="{5CC1EAB1-9947-4EDC-80D1-01F7E5B83731}"/>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0">
              <a:extLst>
                <a:ext uri="{FF2B5EF4-FFF2-40B4-BE49-F238E27FC236}">
                  <a16:creationId xmlns:a16="http://schemas.microsoft.com/office/drawing/2014/main" id="{42081889-A378-4259-BF97-3AA6AFC70BD5}"/>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1">
              <a:extLst>
                <a:ext uri="{FF2B5EF4-FFF2-40B4-BE49-F238E27FC236}">
                  <a16:creationId xmlns:a16="http://schemas.microsoft.com/office/drawing/2014/main" id="{7EFB6C5B-413D-4512-8EAA-E8B43CFF2B56}"/>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42">
              <a:extLst>
                <a:ext uri="{FF2B5EF4-FFF2-40B4-BE49-F238E27FC236}">
                  <a16:creationId xmlns:a16="http://schemas.microsoft.com/office/drawing/2014/main" id="{D6CF5F7D-7FBC-4848-BBB5-BA9CDC009ACC}"/>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43">
              <a:extLst>
                <a:ext uri="{FF2B5EF4-FFF2-40B4-BE49-F238E27FC236}">
                  <a16:creationId xmlns:a16="http://schemas.microsoft.com/office/drawing/2014/main" id="{23AAFB1B-1561-4C08-89E5-3661C5C65AB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4">
              <a:extLst>
                <a:ext uri="{FF2B5EF4-FFF2-40B4-BE49-F238E27FC236}">
                  <a16:creationId xmlns:a16="http://schemas.microsoft.com/office/drawing/2014/main" id="{23D1163E-0A97-4165-9914-F1119F1F014E}"/>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45">
              <a:extLst>
                <a:ext uri="{FF2B5EF4-FFF2-40B4-BE49-F238E27FC236}">
                  <a16:creationId xmlns:a16="http://schemas.microsoft.com/office/drawing/2014/main" id="{8B99FDA2-5517-4971-A38A-E2BCA16F3ACB}"/>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6">
              <a:extLst>
                <a:ext uri="{FF2B5EF4-FFF2-40B4-BE49-F238E27FC236}">
                  <a16:creationId xmlns:a16="http://schemas.microsoft.com/office/drawing/2014/main" id="{B83B3EF5-D298-4D9C-A81E-19CAEA368566}"/>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7">
              <a:extLst>
                <a:ext uri="{FF2B5EF4-FFF2-40B4-BE49-F238E27FC236}">
                  <a16:creationId xmlns:a16="http://schemas.microsoft.com/office/drawing/2014/main" id="{A882FEF7-7A12-49C2-8C74-9D60B5E41ACE}"/>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8">
              <a:extLst>
                <a:ext uri="{FF2B5EF4-FFF2-40B4-BE49-F238E27FC236}">
                  <a16:creationId xmlns:a16="http://schemas.microsoft.com/office/drawing/2014/main" id="{3946C04E-492A-498E-87E2-A1D5718B2F0C}"/>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9">
              <a:extLst>
                <a:ext uri="{FF2B5EF4-FFF2-40B4-BE49-F238E27FC236}">
                  <a16:creationId xmlns:a16="http://schemas.microsoft.com/office/drawing/2014/main" id="{99FA1CF8-A5A2-48B3-AF60-1B0EE323A905}"/>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50">
              <a:extLst>
                <a:ext uri="{FF2B5EF4-FFF2-40B4-BE49-F238E27FC236}">
                  <a16:creationId xmlns:a16="http://schemas.microsoft.com/office/drawing/2014/main" id="{F3DDC43E-0497-4008-A885-3F1A5966DE56}"/>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51">
              <a:extLst>
                <a:ext uri="{FF2B5EF4-FFF2-40B4-BE49-F238E27FC236}">
                  <a16:creationId xmlns:a16="http://schemas.microsoft.com/office/drawing/2014/main" id="{26EAAF4E-3632-44F0-80C0-B824B7D33508}"/>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52">
              <a:extLst>
                <a:ext uri="{FF2B5EF4-FFF2-40B4-BE49-F238E27FC236}">
                  <a16:creationId xmlns:a16="http://schemas.microsoft.com/office/drawing/2014/main" id="{1D70CABC-003B-4A65-8A2E-8A8A8D2A2F49}"/>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53">
              <a:extLst>
                <a:ext uri="{FF2B5EF4-FFF2-40B4-BE49-F238E27FC236}">
                  <a16:creationId xmlns:a16="http://schemas.microsoft.com/office/drawing/2014/main" id="{3699D2B1-C269-4777-80BF-ED663504FC6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54">
              <a:extLst>
                <a:ext uri="{FF2B5EF4-FFF2-40B4-BE49-F238E27FC236}">
                  <a16:creationId xmlns:a16="http://schemas.microsoft.com/office/drawing/2014/main" id="{2843C0B9-144A-4D52-9624-022BEC6AE48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5">
              <a:extLst>
                <a:ext uri="{FF2B5EF4-FFF2-40B4-BE49-F238E27FC236}">
                  <a16:creationId xmlns:a16="http://schemas.microsoft.com/office/drawing/2014/main" id="{A674FF26-5D0B-4B90-826F-9E93FA16F386}"/>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6">
              <a:extLst>
                <a:ext uri="{FF2B5EF4-FFF2-40B4-BE49-F238E27FC236}">
                  <a16:creationId xmlns:a16="http://schemas.microsoft.com/office/drawing/2014/main" id="{8363ADBE-BCC9-4AB6-8FD0-F2B1E49693D2}"/>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7">
              <a:extLst>
                <a:ext uri="{FF2B5EF4-FFF2-40B4-BE49-F238E27FC236}">
                  <a16:creationId xmlns:a16="http://schemas.microsoft.com/office/drawing/2014/main" id="{DB7D7D7D-CCC2-4C6B-803F-6C0FDB70D14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8">
              <a:extLst>
                <a:ext uri="{FF2B5EF4-FFF2-40B4-BE49-F238E27FC236}">
                  <a16:creationId xmlns:a16="http://schemas.microsoft.com/office/drawing/2014/main" id="{0CDEE893-1E13-4A2B-9DF4-1406CA6D4134}"/>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9">
              <a:extLst>
                <a:ext uri="{FF2B5EF4-FFF2-40B4-BE49-F238E27FC236}">
                  <a16:creationId xmlns:a16="http://schemas.microsoft.com/office/drawing/2014/main" id="{C558AD59-FE41-4AB9-802C-D1EC7F60C615}"/>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0">
              <a:extLst>
                <a:ext uri="{FF2B5EF4-FFF2-40B4-BE49-F238E27FC236}">
                  <a16:creationId xmlns:a16="http://schemas.microsoft.com/office/drawing/2014/main" id="{406C703D-B636-4F23-9AFB-2024EB5A3F2D}"/>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1">
              <a:extLst>
                <a:ext uri="{FF2B5EF4-FFF2-40B4-BE49-F238E27FC236}">
                  <a16:creationId xmlns:a16="http://schemas.microsoft.com/office/drawing/2014/main" id="{FC9AE11D-8D73-4E82-9AAD-EFA6F3F6DF65}"/>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62">
              <a:extLst>
                <a:ext uri="{FF2B5EF4-FFF2-40B4-BE49-F238E27FC236}">
                  <a16:creationId xmlns:a16="http://schemas.microsoft.com/office/drawing/2014/main" id="{A05088C8-21D4-42F1-9AF4-B48D76A21CA6}"/>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63">
              <a:extLst>
                <a:ext uri="{FF2B5EF4-FFF2-40B4-BE49-F238E27FC236}">
                  <a16:creationId xmlns:a16="http://schemas.microsoft.com/office/drawing/2014/main" id="{9FE854DD-26BD-4F5D-99FE-7EF5DF4B93C8}"/>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64">
              <a:extLst>
                <a:ext uri="{FF2B5EF4-FFF2-40B4-BE49-F238E27FC236}">
                  <a16:creationId xmlns:a16="http://schemas.microsoft.com/office/drawing/2014/main" id="{8159DEED-896E-445C-8897-D9219E39BDD7}"/>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65">
              <a:extLst>
                <a:ext uri="{FF2B5EF4-FFF2-40B4-BE49-F238E27FC236}">
                  <a16:creationId xmlns:a16="http://schemas.microsoft.com/office/drawing/2014/main" id="{016F5765-EA95-400A-8B23-AC3313BECF12}"/>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6">
              <a:extLst>
                <a:ext uri="{FF2B5EF4-FFF2-40B4-BE49-F238E27FC236}">
                  <a16:creationId xmlns:a16="http://schemas.microsoft.com/office/drawing/2014/main" id="{418322A8-0404-44AE-A79F-D36FD29820B0}"/>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7">
              <a:extLst>
                <a:ext uri="{FF2B5EF4-FFF2-40B4-BE49-F238E27FC236}">
                  <a16:creationId xmlns:a16="http://schemas.microsoft.com/office/drawing/2014/main" id="{C8F68BAF-2024-4C1C-9A24-93070C4DB2E8}"/>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8">
              <a:extLst>
                <a:ext uri="{FF2B5EF4-FFF2-40B4-BE49-F238E27FC236}">
                  <a16:creationId xmlns:a16="http://schemas.microsoft.com/office/drawing/2014/main" id="{89011F5A-5336-4822-8ED4-19713CF6B23A}"/>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9">
              <a:extLst>
                <a:ext uri="{FF2B5EF4-FFF2-40B4-BE49-F238E27FC236}">
                  <a16:creationId xmlns:a16="http://schemas.microsoft.com/office/drawing/2014/main" id="{54EE5327-5D0C-48BD-B861-FC715BABEF31}"/>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70">
              <a:extLst>
                <a:ext uri="{FF2B5EF4-FFF2-40B4-BE49-F238E27FC236}">
                  <a16:creationId xmlns:a16="http://schemas.microsoft.com/office/drawing/2014/main" id="{6D000944-EFA2-4C3D-8B87-061A60528C3E}"/>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71">
              <a:extLst>
                <a:ext uri="{FF2B5EF4-FFF2-40B4-BE49-F238E27FC236}">
                  <a16:creationId xmlns:a16="http://schemas.microsoft.com/office/drawing/2014/main" id="{13CED54D-85A8-45A6-BDD5-E6CC7A1EFB2A}"/>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2">
              <a:extLst>
                <a:ext uri="{FF2B5EF4-FFF2-40B4-BE49-F238E27FC236}">
                  <a16:creationId xmlns:a16="http://schemas.microsoft.com/office/drawing/2014/main" id="{D2B3AA7C-33C2-4F50-8D63-BB1818C186F1}"/>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73">
              <a:extLst>
                <a:ext uri="{FF2B5EF4-FFF2-40B4-BE49-F238E27FC236}">
                  <a16:creationId xmlns:a16="http://schemas.microsoft.com/office/drawing/2014/main" id="{1570EBE4-07FA-428E-B3DD-B801D5E4459D}"/>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74">
              <a:extLst>
                <a:ext uri="{FF2B5EF4-FFF2-40B4-BE49-F238E27FC236}">
                  <a16:creationId xmlns:a16="http://schemas.microsoft.com/office/drawing/2014/main" id="{4303A323-3342-42D9-BB9C-6FBE24523047}"/>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75">
              <a:extLst>
                <a:ext uri="{FF2B5EF4-FFF2-40B4-BE49-F238E27FC236}">
                  <a16:creationId xmlns:a16="http://schemas.microsoft.com/office/drawing/2014/main" id="{CF93B6AD-EB45-494B-9AF4-55D872FF4C29}"/>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6">
              <a:extLst>
                <a:ext uri="{FF2B5EF4-FFF2-40B4-BE49-F238E27FC236}">
                  <a16:creationId xmlns:a16="http://schemas.microsoft.com/office/drawing/2014/main" id="{8E0B3E8D-48FC-4AA5-877F-0420F9600CD8}"/>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7">
              <a:extLst>
                <a:ext uri="{FF2B5EF4-FFF2-40B4-BE49-F238E27FC236}">
                  <a16:creationId xmlns:a16="http://schemas.microsoft.com/office/drawing/2014/main" id="{73CD9AD3-538D-422F-846D-7198E5C4E15B}"/>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8">
              <a:extLst>
                <a:ext uri="{FF2B5EF4-FFF2-40B4-BE49-F238E27FC236}">
                  <a16:creationId xmlns:a16="http://schemas.microsoft.com/office/drawing/2014/main" id="{BA4C8AFC-75C1-4F10-A8A1-C3E2645E1CA9}"/>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9">
              <a:extLst>
                <a:ext uri="{FF2B5EF4-FFF2-40B4-BE49-F238E27FC236}">
                  <a16:creationId xmlns:a16="http://schemas.microsoft.com/office/drawing/2014/main" id="{70652DF6-97B1-4B8A-98D1-0F0B200F6C07}"/>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80">
              <a:extLst>
                <a:ext uri="{FF2B5EF4-FFF2-40B4-BE49-F238E27FC236}">
                  <a16:creationId xmlns:a16="http://schemas.microsoft.com/office/drawing/2014/main" id="{CA59B1B1-2805-478E-9F81-4207786DCF74}"/>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81">
              <a:extLst>
                <a:ext uri="{FF2B5EF4-FFF2-40B4-BE49-F238E27FC236}">
                  <a16:creationId xmlns:a16="http://schemas.microsoft.com/office/drawing/2014/main" id="{2620C2C6-A4F1-461D-8E8D-0A70B137C39C}"/>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2">
              <a:extLst>
                <a:ext uri="{FF2B5EF4-FFF2-40B4-BE49-F238E27FC236}">
                  <a16:creationId xmlns:a16="http://schemas.microsoft.com/office/drawing/2014/main" id="{4D93449A-99F4-418B-AFE9-E5CB25A9F4FE}"/>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83">
              <a:extLst>
                <a:ext uri="{FF2B5EF4-FFF2-40B4-BE49-F238E27FC236}">
                  <a16:creationId xmlns:a16="http://schemas.microsoft.com/office/drawing/2014/main" id="{1E7B28B0-EDD5-4C68-9181-F68499E651B8}"/>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4">
              <a:extLst>
                <a:ext uri="{FF2B5EF4-FFF2-40B4-BE49-F238E27FC236}">
                  <a16:creationId xmlns:a16="http://schemas.microsoft.com/office/drawing/2014/main" id="{E2047DEE-FCAB-4C44-84F4-CACC4B3A95A4}"/>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85">
              <a:extLst>
                <a:ext uri="{FF2B5EF4-FFF2-40B4-BE49-F238E27FC236}">
                  <a16:creationId xmlns:a16="http://schemas.microsoft.com/office/drawing/2014/main" id="{D6E68B37-FD3A-45EC-9124-E78AB3EAAB7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6">
              <a:extLst>
                <a:ext uri="{FF2B5EF4-FFF2-40B4-BE49-F238E27FC236}">
                  <a16:creationId xmlns:a16="http://schemas.microsoft.com/office/drawing/2014/main" id="{0B016B47-1719-4C01-9A70-531B82D32FF9}"/>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7">
              <a:extLst>
                <a:ext uri="{FF2B5EF4-FFF2-40B4-BE49-F238E27FC236}">
                  <a16:creationId xmlns:a16="http://schemas.microsoft.com/office/drawing/2014/main" id="{43BD26E1-538D-4FD8-9C21-63D0685011D9}"/>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8">
              <a:extLst>
                <a:ext uri="{FF2B5EF4-FFF2-40B4-BE49-F238E27FC236}">
                  <a16:creationId xmlns:a16="http://schemas.microsoft.com/office/drawing/2014/main" id="{04414606-E84F-430A-A369-70AF107E851D}"/>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9">
              <a:extLst>
                <a:ext uri="{FF2B5EF4-FFF2-40B4-BE49-F238E27FC236}">
                  <a16:creationId xmlns:a16="http://schemas.microsoft.com/office/drawing/2014/main" id="{75B1CD62-9122-4CA8-914C-EEEFFAD6491B}"/>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90">
              <a:extLst>
                <a:ext uri="{FF2B5EF4-FFF2-40B4-BE49-F238E27FC236}">
                  <a16:creationId xmlns:a16="http://schemas.microsoft.com/office/drawing/2014/main" id="{34464E52-9BA6-4D1A-AE0D-7A3F3B6CD3B0}"/>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1">
              <a:extLst>
                <a:ext uri="{FF2B5EF4-FFF2-40B4-BE49-F238E27FC236}">
                  <a16:creationId xmlns:a16="http://schemas.microsoft.com/office/drawing/2014/main" id="{10F7EC60-8A3E-4C57-9AFC-13D0863B99D6}"/>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92">
              <a:extLst>
                <a:ext uri="{FF2B5EF4-FFF2-40B4-BE49-F238E27FC236}">
                  <a16:creationId xmlns:a16="http://schemas.microsoft.com/office/drawing/2014/main" id="{151F188D-1413-4891-A7CB-7A24E9562AA7}"/>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93">
              <a:extLst>
                <a:ext uri="{FF2B5EF4-FFF2-40B4-BE49-F238E27FC236}">
                  <a16:creationId xmlns:a16="http://schemas.microsoft.com/office/drawing/2014/main" id="{3FAE86CD-EB04-4D34-95C4-D4861F192C97}"/>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94">
              <a:extLst>
                <a:ext uri="{FF2B5EF4-FFF2-40B4-BE49-F238E27FC236}">
                  <a16:creationId xmlns:a16="http://schemas.microsoft.com/office/drawing/2014/main" id="{9B1CDF18-8331-45E3-A1EF-086CE9D280BB}"/>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95">
              <a:extLst>
                <a:ext uri="{FF2B5EF4-FFF2-40B4-BE49-F238E27FC236}">
                  <a16:creationId xmlns:a16="http://schemas.microsoft.com/office/drawing/2014/main" id="{560FA846-A214-476C-AEA1-FA088458A9FD}"/>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6">
              <a:extLst>
                <a:ext uri="{FF2B5EF4-FFF2-40B4-BE49-F238E27FC236}">
                  <a16:creationId xmlns:a16="http://schemas.microsoft.com/office/drawing/2014/main" id="{745E7CCC-1BDF-45D7-9424-975A1D66C24B}"/>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7">
              <a:extLst>
                <a:ext uri="{FF2B5EF4-FFF2-40B4-BE49-F238E27FC236}">
                  <a16:creationId xmlns:a16="http://schemas.microsoft.com/office/drawing/2014/main" id="{342D4227-8F29-47CF-9DE0-8EB5B0640772}"/>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8">
              <a:extLst>
                <a:ext uri="{FF2B5EF4-FFF2-40B4-BE49-F238E27FC236}">
                  <a16:creationId xmlns:a16="http://schemas.microsoft.com/office/drawing/2014/main" id="{96950395-FC59-4A9D-B9A0-E20024F1E250}"/>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9">
              <a:extLst>
                <a:ext uri="{FF2B5EF4-FFF2-40B4-BE49-F238E27FC236}">
                  <a16:creationId xmlns:a16="http://schemas.microsoft.com/office/drawing/2014/main" id="{855B0000-A9FA-450C-B31E-75A3836780AD}"/>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00">
              <a:extLst>
                <a:ext uri="{FF2B5EF4-FFF2-40B4-BE49-F238E27FC236}">
                  <a16:creationId xmlns:a16="http://schemas.microsoft.com/office/drawing/2014/main" id="{7C7ED4D4-9186-4C78-936B-66929672A766}"/>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1">
              <a:extLst>
                <a:ext uri="{FF2B5EF4-FFF2-40B4-BE49-F238E27FC236}">
                  <a16:creationId xmlns:a16="http://schemas.microsoft.com/office/drawing/2014/main" id="{1395523B-2BFE-4658-BDDA-3125C9324E08}"/>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2">
              <a:extLst>
                <a:ext uri="{FF2B5EF4-FFF2-40B4-BE49-F238E27FC236}">
                  <a16:creationId xmlns:a16="http://schemas.microsoft.com/office/drawing/2014/main" id="{3436C794-0719-4283-AD38-83162A892AC3}"/>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3">
              <a:extLst>
                <a:ext uri="{FF2B5EF4-FFF2-40B4-BE49-F238E27FC236}">
                  <a16:creationId xmlns:a16="http://schemas.microsoft.com/office/drawing/2014/main" id="{7D7E3D05-80CD-40DC-8C44-77C0975345D7}"/>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4">
              <a:extLst>
                <a:ext uri="{FF2B5EF4-FFF2-40B4-BE49-F238E27FC236}">
                  <a16:creationId xmlns:a16="http://schemas.microsoft.com/office/drawing/2014/main" id="{49DF40CC-7428-4164-B731-79CB5170F953}"/>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05">
              <a:extLst>
                <a:ext uri="{FF2B5EF4-FFF2-40B4-BE49-F238E27FC236}">
                  <a16:creationId xmlns:a16="http://schemas.microsoft.com/office/drawing/2014/main" id="{12F532DE-A66C-499C-A5F6-3A34B95A3AC8}"/>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2022/7/9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2022/7/9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2022/7/9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2022/7/9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2022/7/9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2022/7/9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2022/7/9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2022/7/9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2022/7/9</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2"/>
    </p:custDataLst>
  </p:cSld>
  <p:clrMap bg1="lt1" tx1="dk1" bg2="lt2" tx2="dk2" accent1="accent1" accent2="accent2" accent3="accent3" accent4="accent4" accent5="accent5" accent6="accent6" hlink="hlink" folHlink="folHlink"/>
  <p:sldLayoutIdLst>
    <p:sldLayoutId id="2147483651" r:id="rId1"/>
    <p:sldLayoutId id="214748366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50.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4.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7.png"/><Relationship Id="rId5" Type="http://schemas.openxmlformats.org/officeDocument/2006/relationships/notesSlide" Target="../notesSlides/notesSlide2.xml"/><Relationship Id="rId4"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12.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4.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notesSlide" Target="../notesSlides/notesSlide3.xml"/><Relationship Id="rId4"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4.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4.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0.xml"/><Relationship Id="rId1" Type="http://schemas.openxmlformats.org/officeDocument/2006/relationships/tags" Target="../tags/tag79.xml"/><Relationship Id="rId6" Type="http://schemas.openxmlformats.org/officeDocument/2006/relationships/image" Target="../media/image14.pn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png"/><Relationship Id="rId5" Type="http://schemas.openxmlformats.org/officeDocument/2006/relationships/notesSlide" Target="../notesSlides/notesSlide1.xml"/><Relationship Id="rId4"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1.xml"/><Relationship Id="rId5" Type="http://schemas.openxmlformats.org/officeDocument/2006/relationships/tags" Target="../tags/tag65.xml"/><Relationship Id="rId4" Type="http://schemas.openxmlformats.org/officeDocument/2006/relationships/tags" Target="../tags/tag6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C3193"/>
            </a:gs>
            <a:gs pos="100000">
              <a:srgbClr val="10132F"/>
            </a:gs>
          </a:gsLst>
          <a:lin ang="18900000" scaled="1"/>
        </a:gradFill>
        <a:effectLst/>
      </p:bgPr>
    </p:bg>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BE41A9D8-CC79-4C96-AE7A-37534E73985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26" name="矩形 25">
            <a:extLst>
              <a:ext uri="{FF2B5EF4-FFF2-40B4-BE49-F238E27FC236}">
                <a16:creationId xmlns:a16="http://schemas.microsoft.com/office/drawing/2014/main" id="{D0079DF4-FFBE-49D0-B62A-CC249755EBFA}"/>
              </a:ext>
            </a:extLst>
          </p:cNvPr>
          <p:cNvSpPr/>
          <p:nvPr/>
        </p:nvSpPr>
        <p:spPr>
          <a:xfrm>
            <a:off x="-4762" y="0"/>
            <a:ext cx="12201525" cy="6858000"/>
          </a:xfrm>
          <a:prstGeom prst="rect">
            <a:avLst/>
          </a:prstGeom>
          <a:gradFill>
            <a:gsLst>
              <a:gs pos="0">
                <a:srgbClr val="0070C0">
                  <a:alpha val="95000"/>
                </a:srgbClr>
              </a:gs>
              <a:gs pos="100000">
                <a:srgbClr val="0070C0">
                  <a:alpha val="8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G:\2021\校庆\PPT\logo-08.pnglogo-08">
            <a:extLst>
              <a:ext uri="{FF2B5EF4-FFF2-40B4-BE49-F238E27FC236}">
                <a16:creationId xmlns:a16="http://schemas.microsoft.com/office/drawing/2014/main" id="{5659240F-4E8C-4211-924C-4E391C434CFB}"/>
              </a:ext>
            </a:extLst>
          </p:cNvPr>
          <p:cNvPicPr>
            <a:picLocks noChangeAspect="1"/>
          </p:cNvPicPr>
          <p:nvPr/>
        </p:nvPicPr>
        <p:blipFill>
          <a:blip r:embed="rId5"/>
          <a:srcRect/>
          <a:stretch>
            <a:fillRect/>
          </a:stretch>
        </p:blipFill>
        <p:spPr>
          <a:xfrm rot="9900000">
            <a:off x="-225425" y="3722007"/>
            <a:ext cx="4442460" cy="4091940"/>
          </a:xfrm>
          <a:prstGeom prst="rect">
            <a:avLst/>
          </a:prstGeom>
        </p:spPr>
      </p:pic>
      <p:pic>
        <p:nvPicPr>
          <p:cNvPr id="23" name="图片 22" descr="G:\2021\校庆\PPT\logo-08.pnglogo-08">
            <a:extLst>
              <a:ext uri="{FF2B5EF4-FFF2-40B4-BE49-F238E27FC236}">
                <a16:creationId xmlns:a16="http://schemas.microsoft.com/office/drawing/2014/main" id="{0624F7C2-D5D0-4CB3-B0FE-B327C4DA2FDA}"/>
              </a:ext>
            </a:extLst>
          </p:cNvPr>
          <p:cNvPicPr>
            <a:picLocks noChangeAspect="1"/>
          </p:cNvPicPr>
          <p:nvPr/>
        </p:nvPicPr>
        <p:blipFill>
          <a:blip r:embed="rId5"/>
          <a:srcRect/>
          <a:stretch>
            <a:fillRect/>
          </a:stretch>
        </p:blipFill>
        <p:spPr>
          <a:xfrm rot="20316380">
            <a:off x="8076749" y="-1207408"/>
            <a:ext cx="4442460" cy="4091940"/>
          </a:xfrm>
          <a:prstGeom prst="rect">
            <a:avLst/>
          </a:prstGeom>
        </p:spPr>
      </p:pic>
      <p:sp>
        <p:nvSpPr>
          <p:cNvPr id="24" name="矩形 23">
            <a:extLst>
              <a:ext uri="{FF2B5EF4-FFF2-40B4-BE49-F238E27FC236}">
                <a16:creationId xmlns:a16="http://schemas.microsoft.com/office/drawing/2014/main" id="{AAA3EE25-75B2-4273-BE38-52B41A149417}"/>
              </a:ext>
            </a:extLst>
          </p:cNvPr>
          <p:cNvSpPr/>
          <p:nvPr/>
        </p:nvSpPr>
        <p:spPr>
          <a:xfrm>
            <a:off x="-9525" y="1481456"/>
            <a:ext cx="12201525" cy="3814444"/>
          </a:xfrm>
          <a:prstGeom prst="rect">
            <a:avLst/>
          </a:prstGeom>
          <a:solidFill>
            <a:srgbClr val="00487E"/>
          </a:solidFill>
          <a:ln>
            <a:noFill/>
          </a:ln>
          <a:effectLst>
            <a:outerShdw blurRad="1016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logo-15"/>
          <p:cNvPicPr>
            <a:picLocks noChangeAspect="1"/>
          </p:cNvPicPr>
          <p:nvPr/>
        </p:nvPicPr>
        <p:blipFill>
          <a:blip r:embed="rId6"/>
          <a:stretch>
            <a:fillRect/>
          </a:stretch>
        </p:blipFill>
        <p:spPr>
          <a:xfrm>
            <a:off x="367212" y="21602"/>
            <a:ext cx="2159844" cy="1212112"/>
          </a:xfrm>
          <a:prstGeom prst="rect">
            <a:avLst/>
          </a:prstGeom>
        </p:spPr>
      </p:pic>
      <p:sp>
        <p:nvSpPr>
          <p:cNvPr id="16" name="文本框 15">
            <a:extLst>
              <a:ext uri="{FF2B5EF4-FFF2-40B4-BE49-F238E27FC236}">
                <a16:creationId xmlns:a16="http://schemas.microsoft.com/office/drawing/2014/main" id="{53CDBF7B-113C-4194-9798-5C82DCAA6F19}"/>
              </a:ext>
            </a:extLst>
          </p:cNvPr>
          <p:cNvSpPr txBox="1"/>
          <p:nvPr/>
        </p:nvSpPr>
        <p:spPr>
          <a:xfrm>
            <a:off x="1509487" y="3034687"/>
            <a:ext cx="3488642" cy="1015663"/>
          </a:xfrm>
          <a:prstGeom prst="rect">
            <a:avLst/>
          </a:prstGeom>
          <a:noFill/>
        </p:spPr>
        <p:txBody>
          <a:bodyPr wrap="square" rtlCol="0">
            <a:spAutoFit/>
          </a:bodyPr>
          <a:lstStyle/>
          <a:p>
            <a:pPr algn="dist"/>
            <a:r>
              <a:rPr lang="zh-CN" altLang="en-US" sz="6000" b="1" dirty="0">
                <a:solidFill>
                  <a:srgbClr val="B88F4D"/>
                </a:solidFill>
                <a:latin typeface="微软雅黑" panose="020B0503020204020204" pitchFamily="34" charset="-122"/>
                <a:ea typeface="微软雅黑" panose="020B0503020204020204" pitchFamily="34" charset="-122"/>
              </a:rPr>
              <a:t>个人汇报</a:t>
            </a:r>
          </a:p>
        </p:txBody>
      </p:sp>
      <p:sp>
        <p:nvSpPr>
          <p:cNvPr id="17" name="矩形 16">
            <a:extLst>
              <a:ext uri="{FF2B5EF4-FFF2-40B4-BE49-F238E27FC236}">
                <a16:creationId xmlns:a16="http://schemas.microsoft.com/office/drawing/2014/main" id="{5595DD61-943F-457B-9104-6603F7E550DB}"/>
              </a:ext>
            </a:extLst>
          </p:cNvPr>
          <p:cNvSpPr/>
          <p:nvPr/>
        </p:nvSpPr>
        <p:spPr>
          <a:xfrm>
            <a:off x="1509487" y="4165896"/>
            <a:ext cx="3657317" cy="400110"/>
          </a:xfrm>
          <a:prstGeom prst="rect">
            <a:avLst/>
          </a:prstGeom>
        </p:spPr>
        <p:txBody>
          <a:bodyPr wrap="square">
            <a:spAutoFit/>
          </a:bodyPr>
          <a:lstStyle/>
          <a:p>
            <a:pPr algn="dist"/>
            <a:r>
              <a:rPr lang="zh-CN" altLang="en-US" sz="2000" dirty="0">
                <a:solidFill>
                  <a:srgbClr val="B88F4D"/>
                </a:solidFill>
                <a:latin typeface="微软雅黑" panose="020B0503020204020204" pitchFamily="34" charset="-122"/>
                <a:ea typeface="微软雅黑" panose="020B0503020204020204" pitchFamily="34" charset="-122"/>
              </a:rPr>
              <a:t>后端</a:t>
            </a:r>
            <a:r>
              <a:rPr lang="en-US" altLang="zh-CN" sz="2000" dirty="0">
                <a:solidFill>
                  <a:srgbClr val="B88F4D"/>
                </a:solidFill>
                <a:latin typeface="微软雅黑" panose="020B0503020204020204" pitchFamily="34" charset="-122"/>
                <a:ea typeface="微软雅黑" panose="020B0503020204020204" pitchFamily="34" charset="-122"/>
              </a:rPr>
              <a:t>D</a:t>
            </a:r>
            <a:r>
              <a:rPr lang="zh-CN" altLang="en-US" sz="2000" dirty="0">
                <a:solidFill>
                  <a:srgbClr val="B88F4D"/>
                </a:solidFill>
                <a:latin typeface="微软雅黑" panose="020B0503020204020204" pitchFamily="34" charset="-122"/>
                <a:ea typeface="微软雅黑" panose="020B0503020204020204" pitchFamily="34" charset="-122"/>
              </a:rPr>
              <a:t>组  </a:t>
            </a:r>
            <a:r>
              <a:rPr lang="en-US" altLang="zh-CN" sz="2000" dirty="0">
                <a:solidFill>
                  <a:srgbClr val="B88F4D"/>
                </a:solidFill>
                <a:latin typeface="微软雅黑" panose="020B0503020204020204" pitchFamily="34" charset="-122"/>
                <a:ea typeface="微软雅黑" panose="020B0503020204020204" pitchFamily="34" charset="-122"/>
              </a:rPr>
              <a:t>191098328  </a:t>
            </a:r>
            <a:r>
              <a:rPr lang="zh-CN" altLang="en-US" sz="2000" dirty="0">
                <a:solidFill>
                  <a:srgbClr val="B88F4D"/>
                </a:solidFill>
                <a:latin typeface="微软雅黑" panose="020B0503020204020204" pitchFamily="34" charset="-122"/>
                <a:ea typeface="微软雅黑" panose="020B0503020204020204" pitchFamily="34" charset="-122"/>
              </a:rPr>
              <a:t>张世茂</a:t>
            </a:r>
            <a:endParaRPr lang="en-US" altLang="zh-CN" sz="2000" dirty="0">
              <a:solidFill>
                <a:srgbClr val="B88F4D"/>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13BDD929-5A05-4E10-AA06-B599B7CB744A}"/>
              </a:ext>
            </a:extLst>
          </p:cNvPr>
          <p:cNvGrpSpPr/>
          <p:nvPr/>
        </p:nvGrpSpPr>
        <p:grpSpPr>
          <a:xfrm>
            <a:off x="1111288" y="1804787"/>
            <a:ext cx="7810425" cy="1631216"/>
            <a:chOff x="1079575" y="1810532"/>
            <a:chExt cx="7810425" cy="1631216"/>
          </a:xfrm>
        </p:grpSpPr>
        <p:sp>
          <p:nvSpPr>
            <p:cNvPr id="18" name="文本框 17">
              <a:extLst>
                <a:ext uri="{FF2B5EF4-FFF2-40B4-BE49-F238E27FC236}">
                  <a16:creationId xmlns:a16="http://schemas.microsoft.com/office/drawing/2014/main" id="{AA698C70-B48B-420B-B558-B523A74768AD}"/>
                </a:ext>
              </a:extLst>
            </p:cNvPr>
            <p:cNvSpPr txBox="1"/>
            <p:nvPr/>
          </p:nvSpPr>
          <p:spPr>
            <a:xfrm>
              <a:off x="1079575" y="1810532"/>
              <a:ext cx="7810425" cy="1631216"/>
            </a:xfrm>
            <a:prstGeom prst="rect">
              <a:avLst/>
            </a:prstGeom>
            <a:noFill/>
          </p:spPr>
          <p:txBody>
            <a:bodyPr wrap="square" rtlCol="0">
              <a:spAutoFit/>
            </a:bodyPr>
            <a:lstStyle/>
            <a:p>
              <a:pPr algn="ctr"/>
              <a:r>
                <a:rPr lang="en-US" altLang="zh-CN" sz="10000" b="1" dirty="0">
                  <a:gradFill flip="none" rotWithShape="1">
                    <a:gsLst>
                      <a:gs pos="47000">
                        <a:srgbClr val="B88F4D"/>
                      </a:gs>
                      <a:gs pos="81000">
                        <a:srgbClr val="B88F4D">
                          <a:alpha val="0"/>
                        </a:srgbClr>
                      </a:gs>
                    </a:gsLst>
                    <a:lin ang="5400000" scaled="0"/>
                    <a:tileRect/>
                  </a:gradFill>
                  <a:effectLst/>
                  <a:latin typeface="Arial" panose="020B0604020202020204" pitchFamily="34" charset="0"/>
                  <a:ea typeface="微软雅黑" panose="020B0503020204020204" pitchFamily="34" charset="-122"/>
                  <a:cs typeface="Arial" panose="020B0604020202020204" pitchFamily="34" charset="0"/>
                </a:rPr>
                <a:t>1902    2022</a:t>
              </a:r>
            </a:p>
          </p:txBody>
        </p:sp>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56666" y="2466976"/>
              <a:ext cx="1637997" cy="466518"/>
            </a:xfrm>
            <a:prstGeom prst="rect">
              <a:avLst/>
            </a:prstGeom>
          </p:spPr>
        </p:pic>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4611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t>技术与辅助工具</a:t>
            </a:r>
            <a:endParaRPr lang="zh-CN" altLang="en-US" sz="3200" dirty="0">
              <a:ea typeface="微软雅黑" panose="020B0503020204020204" pitchFamily="34" charset="-122"/>
            </a:endParaRP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B854E19-FC70-4F6E-871D-C554EC29F9F0}"/>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8A49A56-2A22-4005-B6B6-7F45630F2078}"/>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76740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92D44E55-E6AC-17E5-035E-649486C444AA}"/>
              </a:ext>
            </a:extLst>
          </p:cNvPr>
          <p:cNvSpPr>
            <a:spLocks noGrp="1"/>
          </p:cNvSpPr>
          <p:nvPr/>
        </p:nvSpPr>
        <p:spPr>
          <a:xfrm>
            <a:off x="1722268" y="1097583"/>
            <a:ext cx="8534400"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zh-CN" altLang="en-US" dirty="0">
                <a:solidFill>
                  <a:schemeClr val="tx2">
                    <a:lumMod val="50000"/>
                    <a:lumOff val="50000"/>
                  </a:schemeClr>
                </a:solidFill>
              </a:rPr>
              <a:t>开发语言：</a:t>
            </a:r>
            <a:r>
              <a:rPr lang="en-US" altLang="zh-CN" dirty="0">
                <a:solidFill>
                  <a:schemeClr val="tx2">
                    <a:lumMod val="50000"/>
                    <a:lumOff val="50000"/>
                  </a:schemeClr>
                </a:solidFill>
              </a:rPr>
              <a:t>Java</a:t>
            </a:r>
          </a:p>
          <a:p>
            <a:r>
              <a:rPr lang="zh-CN" altLang="en-US" dirty="0">
                <a:solidFill>
                  <a:schemeClr val="tx2">
                    <a:lumMod val="50000"/>
                    <a:lumOff val="50000"/>
                  </a:schemeClr>
                </a:solidFill>
              </a:rPr>
              <a:t>开发</a:t>
            </a:r>
            <a:r>
              <a:rPr lang="en-US" altLang="zh-CN" dirty="0">
                <a:solidFill>
                  <a:schemeClr val="tx2">
                    <a:lumMod val="50000"/>
                    <a:lumOff val="50000"/>
                  </a:schemeClr>
                </a:solidFill>
              </a:rPr>
              <a:t>IDE</a:t>
            </a:r>
            <a:r>
              <a:rPr lang="zh-CN" altLang="en-US" dirty="0">
                <a:solidFill>
                  <a:schemeClr val="tx2">
                    <a:lumMod val="50000"/>
                    <a:lumOff val="50000"/>
                  </a:schemeClr>
                </a:solidFill>
              </a:rPr>
              <a:t>：</a:t>
            </a:r>
            <a:r>
              <a:rPr lang="en-US" altLang="zh-CN" dirty="0" err="1">
                <a:solidFill>
                  <a:schemeClr val="tx2">
                    <a:lumMod val="50000"/>
                    <a:lumOff val="50000"/>
                  </a:schemeClr>
                </a:solidFill>
              </a:rPr>
              <a:t>Intellij</a:t>
            </a:r>
            <a:r>
              <a:rPr lang="en-US" altLang="zh-CN" dirty="0">
                <a:solidFill>
                  <a:schemeClr val="tx2">
                    <a:lumMod val="50000"/>
                    <a:lumOff val="50000"/>
                  </a:schemeClr>
                </a:solidFill>
              </a:rPr>
              <a:t> IDEA 2022.1.3</a:t>
            </a:r>
          </a:p>
          <a:p>
            <a:r>
              <a:rPr lang="zh-CN" altLang="en-US" dirty="0">
                <a:solidFill>
                  <a:schemeClr val="tx2">
                    <a:lumMod val="50000"/>
                    <a:lumOff val="50000"/>
                  </a:schemeClr>
                </a:solidFill>
              </a:rPr>
              <a:t>开发框架：</a:t>
            </a:r>
            <a:r>
              <a:rPr lang="en-US" altLang="zh-CN" dirty="0" err="1">
                <a:solidFill>
                  <a:schemeClr val="tx2">
                    <a:lumMod val="50000"/>
                    <a:lumOff val="50000"/>
                  </a:schemeClr>
                </a:solidFill>
              </a:rPr>
              <a:t>SpringBoot</a:t>
            </a:r>
            <a:endParaRPr lang="en-US" altLang="zh-CN" dirty="0">
              <a:solidFill>
                <a:schemeClr val="tx2">
                  <a:lumMod val="50000"/>
                  <a:lumOff val="50000"/>
                </a:schemeClr>
              </a:solidFill>
            </a:endParaRPr>
          </a:p>
          <a:p>
            <a:r>
              <a:rPr lang="zh-CN" altLang="en-US" dirty="0">
                <a:solidFill>
                  <a:schemeClr val="tx2">
                    <a:lumMod val="50000"/>
                    <a:lumOff val="50000"/>
                  </a:schemeClr>
                </a:solidFill>
              </a:rPr>
              <a:t>版本控制：</a:t>
            </a:r>
            <a:r>
              <a:rPr lang="en-US" altLang="zh-CN" dirty="0">
                <a:solidFill>
                  <a:schemeClr val="tx2">
                    <a:lumMod val="50000"/>
                    <a:lumOff val="50000"/>
                  </a:schemeClr>
                </a:solidFill>
              </a:rPr>
              <a:t>Git</a:t>
            </a:r>
          </a:p>
          <a:p>
            <a:r>
              <a:rPr lang="zh-CN" altLang="en-US" dirty="0">
                <a:solidFill>
                  <a:schemeClr val="tx2">
                    <a:lumMod val="50000"/>
                    <a:lumOff val="50000"/>
                  </a:schemeClr>
                </a:solidFill>
              </a:rPr>
              <a:t>文档工具：飞书、</a:t>
            </a:r>
            <a:r>
              <a:rPr lang="en-US" altLang="zh-CN" dirty="0" err="1">
                <a:solidFill>
                  <a:schemeClr val="tx2">
                    <a:lumMod val="50000"/>
                    <a:lumOff val="50000"/>
                  </a:schemeClr>
                </a:solidFill>
              </a:rPr>
              <a:t>MarkDown</a:t>
            </a:r>
            <a:r>
              <a:rPr lang="zh-CN" altLang="en-US" dirty="0">
                <a:solidFill>
                  <a:schemeClr val="tx2">
                    <a:lumMod val="50000"/>
                    <a:lumOff val="50000"/>
                  </a:schemeClr>
                </a:solidFill>
              </a:rPr>
              <a:t>、</a:t>
            </a:r>
            <a:r>
              <a:rPr lang="en-US" altLang="zh-CN" dirty="0">
                <a:solidFill>
                  <a:schemeClr val="tx2">
                    <a:lumMod val="50000"/>
                    <a:lumOff val="50000"/>
                  </a:schemeClr>
                </a:solidFill>
              </a:rPr>
              <a:t>Adobe Acrobat DC</a:t>
            </a:r>
            <a:endParaRPr lang="zh-CN" altLang="en-US" dirty="0">
              <a:solidFill>
                <a:schemeClr val="tx2">
                  <a:lumMod val="50000"/>
                  <a:lumOff val="50000"/>
                </a:schemeClr>
              </a:solidFill>
            </a:endParaRPr>
          </a:p>
        </p:txBody>
      </p:sp>
    </p:spTree>
    <p:custDataLst>
      <p:tags r:id="rId1"/>
    </p:custDataLst>
    <p:extLst>
      <p:ext uri="{BB962C8B-B14F-4D97-AF65-F5344CB8AC3E}">
        <p14:creationId xmlns:p14="http://schemas.microsoft.com/office/powerpoint/2010/main" val="3738417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64611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t>工作量统计数据</a:t>
            </a:r>
            <a:endParaRPr lang="zh-CN" altLang="en-US" sz="3200" dirty="0">
              <a:ea typeface="微软雅黑" panose="020B0503020204020204" pitchFamily="34" charset="-122"/>
            </a:endParaRP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B854E19-FC70-4F6E-871D-C554EC29F9F0}"/>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8A49A56-2A22-4005-B6B6-7F45630F2078}"/>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204071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871802D-7B9A-0F0F-5A31-069D4FA69126}"/>
              </a:ext>
            </a:extLst>
          </p:cNvPr>
          <p:cNvSpPr>
            <a:spLocks noGrp="1"/>
          </p:cNvSpPr>
          <p:nvPr/>
        </p:nvSpPr>
        <p:spPr>
          <a:xfrm>
            <a:off x="1056443" y="1523711"/>
            <a:ext cx="8534400" cy="3615267"/>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sysClr val="window" lastClr="FFFFFF"/>
              </a:buClr>
              <a:buSzPct val="80000"/>
              <a:buFont typeface="Wingdings 3" panose="05040102010807070707" pitchFamily="18" charset="2"/>
              <a:buChar char=""/>
              <a:tabLst/>
              <a:defRPr/>
            </a:pPr>
            <a:r>
              <a:rPr kumimoji="0" lang="zh-CN" altLang="en-US"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代码贡献</a:t>
            </a:r>
            <a: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	</a:t>
            </a:r>
            <a:r>
              <a:rPr kumimoji="0" lang="en-US" altLang="zh-CN" sz="2000" b="0" i="0" u="none" strike="noStrike" kern="1200" cap="none" spc="0" normalizeH="0" baseline="0" noProof="0" dirty="0" err="1">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zhangshimao</a:t>
            </a:r>
            <a: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a:t>
            </a:r>
            <a:b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br>
            <a: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          insertions:    </a:t>
            </a:r>
            <a:r>
              <a:rPr lang="en-US" altLang="zh-CN" dirty="0">
                <a:solidFill>
                  <a:schemeClr val="tx2">
                    <a:lumMod val="50000"/>
                    <a:lumOff val="50000"/>
                  </a:schemeClr>
                </a:solidFill>
                <a:latin typeface="Century Gothic" panose="020B0502020202020204"/>
                <a:ea typeface="幼圆" panose="02010509060101010101" pitchFamily="49" charset="-122"/>
              </a:rPr>
              <a:t>3342</a:t>
            </a:r>
            <a:b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br>
            <a: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          deletions:     </a:t>
            </a:r>
            <a:r>
              <a:rPr lang="en-US" altLang="zh-CN" dirty="0">
                <a:solidFill>
                  <a:schemeClr val="tx2">
                    <a:lumMod val="50000"/>
                    <a:lumOff val="50000"/>
                  </a:schemeClr>
                </a:solidFill>
                <a:latin typeface="Century Gothic" panose="020B0502020202020204"/>
                <a:ea typeface="幼圆" panose="02010509060101010101" pitchFamily="49" charset="-122"/>
              </a:rPr>
              <a:t>903</a:t>
            </a:r>
            <a:b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br>
            <a: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          commits:       43</a:t>
            </a:r>
            <a:b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br>
            <a:r>
              <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          lines changed: </a:t>
            </a:r>
            <a:r>
              <a:rPr lang="en-US" altLang="zh-CN" dirty="0">
                <a:solidFill>
                  <a:schemeClr val="tx2">
                    <a:lumMod val="50000"/>
                    <a:lumOff val="50000"/>
                  </a:schemeClr>
                </a:solidFill>
                <a:latin typeface="Century Gothic" panose="020B0502020202020204"/>
                <a:ea typeface="幼圆" panose="02010509060101010101" pitchFamily="49" charset="-122"/>
              </a:rPr>
              <a:t>4245</a:t>
            </a:r>
            <a:endPar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endParaRPr>
          </a:p>
          <a:p>
            <a:pPr marL="285750" marR="0" lvl="0" indent="-285750" algn="l" defTabSz="457200" rtl="0" eaLnBrk="1" fontAlgn="auto" latinLnBrk="0" hangingPunct="1">
              <a:lnSpc>
                <a:spcPct val="100000"/>
              </a:lnSpc>
              <a:spcBef>
                <a:spcPct val="20000"/>
              </a:spcBef>
              <a:spcAft>
                <a:spcPts val="600"/>
              </a:spcAft>
              <a:buClr>
                <a:sysClr val="window" lastClr="FFFFFF"/>
              </a:buClr>
              <a:buSzPct val="80000"/>
              <a:buFont typeface="Wingdings 3" panose="05040102010807070707" pitchFamily="18" charset="2"/>
              <a:buChar char=""/>
              <a:tabLst/>
              <a:defRPr/>
            </a:pPr>
            <a:r>
              <a:rPr kumimoji="0" lang="zh-CN" altLang="en-US"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文档贡献：</a:t>
            </a:r>
            <a:endPar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endParaRPr>
          </a:p>
          <a:p>
            <a:pPr marL="914400" marR="0" lvl="2" indent="0" algn="l" defTabSz="457200" rtl="0" eaLnBrk="1" fontAlgn="auto" latinLnBrk="0" hangingPunct="1">
              <a:lnSpc>
                <a:spcPct val="100000"/>
              </a:lnSpc>
              <a:spcBef>
                <a:spcPct val="20000"/>
              </a:spcBef>
              <a:spcAft>
                <a:spcPts val="600"/>
              </a:spcAft>
              <a:buClr>
                <a:sysClr val="window" lastClr="FFFFFF"/>
              </a:buClr>
              <a:buSzPct val="80000"/>
              <a:buFont typeface="Wingdings 3" panose="05040102010807070707" pitchFamily="18" charset="2"/>
              <a:buNone/>
              <a:tabLst/>
              <a:defRPr/>
            </a:pPr>
            <a:r>
              <a:rPr kumimoji="0" lang="zh-CN" altLang="en-US"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需求文档（</a:t>
            </a:r>
            <a:r>
              <a:rPr lang="en-US" altLang="zh-CN" sz="2000" dirty="0">
                <a:solidFill>
                  <a:schemeClr val="tx2">
                    <a:lumMod val="50000"/>
                    <a:lumOff val="50000"/>
                  </a:schemeClr>
                </a:solidFill>
                <a:latin typeface="Century Gothic" panose="020B0502020202020204"/>
                <a:ea typeface="幼圆" panose="02010509060101010101" pitchFamily="49" charset="-122"/>
              </a:rPr>
              <a:t>5909</a:t>
            </a:r>
            <a:r>
              <a:rPr lang="zh-CN" altLang="en-US" sz="2000" dirty="0">
                <a:solidFill>
                  <a:schemeClr val="tx2">
                    <a:lumMod val="50000"/>
                    <a:lumOff val="50000"/>
                  </a:schemeClr>
                </a:solidFill>
                <a:latin typeface="Century Gothic" panose="020B0502020202020204"/>
                <a:ea typeface="幼圆" panose="02010509060101010101" pitchFamily="49" charset="-122"/>
              </a:rPr>
              <a:t>字</a:t>
            </a:r>
            <a:r>
              <a:rPr kumimoji="0" lang="zh-CN" altLang="en-US"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a:t>
            </a:r>
            <a:endPar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endParaRPr>
          </a:p>
          <a:p>
            <a:pPr marL="914400" marR="0" lvl="2" indent="0" algn="l" defTabSz="457200" rtl="0" eaLnBrk="1" fontAlgn="auto" latinLnBrk="0" hangingPunct="1">
              <a:lnSpc>
                <a:spcPct val="100000"/>
              </a:lnSpc>
              <a:spcBef>
                <a:spcPct val="20000"/>
              </a:spcBef>
              <a:spcAft>
                <a:spcPts val="600"/>
              </a:spcAft>
              <a:buClr>
                <a:sysClr val="window" lastClr="FFFFFF"/>
              </a:buClr>
              <a:buSzPct val="80000"/>
              <a:buFont typeface="Wingdings 3" panose="05040102010807070707" pitchFamily="18" charset="2"/>
              <a:buNone/>
              <a:tabLst/>
              <a:defRPr/>
            </a:pPr>
            <a:r>
              <a:rPr lang="zh-CN" altLang="en-US" sz="2000" dirty="0">
                <a:solidFill>
                  <a:schemeClr val="tx2">
                    <a:lumMod val="50000"/>
                    <a:lumOff val="50000"/>
                  </a:schemeClr>
                </a:solidFill>
                <a:latin typeface="Century Gothic" panose="020B0502020202020204"/>
                <a:ea typeface="幼圆" panose="02010509060101010101" pitchFamily="49" charset="-122"/>
              </a:rPr>
              <a:t>需求规格文档</a:t>
            </a:r>
            <a:r>
              <a:rPr kumimoji="0" lang="zh-CN" altLang="en-US"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a:t>
            </a:r>
            <a:r>
              <a:rPr lang="en-US" altLang="zh-CN" sz="2000" dirty="0">
                <a:solidFill>
                  <a:schemeClr val="tx2">
                    <a:lumMod val="50000"/>
                    <a:lumOff val="50000"/>
                  </a:schemeClr>
                </a:solidFill>
                <a:latin typeface="Century Gothic" panose="020B0502020202020204"/>
                <a:ea typeface="幼圆" panose="02010509060101010101" pitchFamily="49" charset="-122"/>
              </a:rPr>
              <a:t>12103</a:t>
            </a:r>
            <a:r>
              <a:rPr lang="zh-CN" altLang="en-US" sz="2000" dirty="0">
                <a:solidFill>
                  <a:schemeClr val="tx2">
                    <a:lumMod val="50000"/>
                    <a:lumOff val="50000"/>
                  </a:schemeClr>
                </a:solidFill>
                <a:latin typeface="Century Gothic" panose="020B0502020202020204"/>
                <a:ea typeface="幼圆" panose="02010509060101010101" pitchFamily="49" charset="-122"/>
              </a:rPr>
              <a:t>字，</a:t>
            </a:r>
            <a:r>
              <a:rPr lang="en-US" altLang="zh-CN" sz="2000" dirty="0">
                <a:solidFill>
                  <a:schemeClr val="tx2">
                    <a:lumMod val="50000"/>
                    <a:lumOff val="50000"/>
                  </a:schemeClr>
                </a:solidFill>
                <a:latin typeface="Century Gothic" panose="020B0502020202020204"/>
                <a:ea typeface="幼圆" panose="02010509060101010101" pitchFamily="49" charset="-122"/>
              </a:rPr>
              <a:t>40</a:t>
            </a:r>
            <a:r>
              <a:rPr lang="zh-CN" altLang="en-US" sz="2000" dirty="0">
                <a:solidFill>
                  <a:schemeClr val="tx2">
                    <a:lumMod val="50000"/>
                    <a:lumOff val="50000"/>
                  </a:schemeClr>
                </a:solidFill>
                <a:latin typeface="Century Gothic" panose="020B0502020202020204"/>
                <a:ea typeface="幼圆" panose="02010509060101010101" pitchFamily="49" charset="-122"/>
              </a:rPr>
              <a:t>页</a:t>
            </a:r>
            <a:r>
              <a:rPr kumimoji="0" lang="zh-CN" altLang="en-US"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a:t>
            </a:r>
            <a:endPar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endParaRPr>
          </a:p>
          <a:p>
            <a:pPr marL="285750" marR="0" lvl="0" indent="-285750" algn="l" defTabSz="457200" rtl="0" eaLnBrk="1" fontAlgn="auto" latinLnBrk="0" hangingPunct="1">
              <a:lnSpc>
                <a:spcPct val="100000"/>
              </a:lnSpc>
              <a:spcBef>
                <a:spcPct val="20000"/>
              </a:spcBef>
              <a:spcAft>
                <a:spcPts val="600"/>
              </a:spcAft>
              <a:buClr>
                <a:sysClr val="window" lastClr="FFFFFF"/>
              </a:buClr>
              <a:buSzPct val="80000"/>
              <a:buFont typeface="Wingdings 3" panose="05040102010807070707" pitchFamily="18" charset="2"/>
              <a:buChar char=""/>
              <a:tabLst/>
              <a:defRPr/>
            </a:pPr>
            <a:r>
              <a:rPr kumimoji="0" lang="zh-CN" altLang="en-US"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其他贡献：</a:t>
            </a:r>
            <a:endParaRPr kumimoji="0" lang="en-US" altLang="zh-CN"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endParaRPr>
          </a:p>
          <a:p>
            <a:pPr marL="914400" lvl="2" indent="0">
              <a:buClr>
                <a:sysClr val="window" lastClr="FFFFFF"/>
              </a:buClr>
              <a:buNone/>
            </a:pPr>
            <a:r>
              <a:rPr kumimoji="0" lang="zh-CN" altLang="en-US" sz="21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rPr>
              <a:t>线上线下需求调研、对接</a:t>
            </a:r>
            <a:endParaRPr kumimoji="0" lang="en-US" altLang="zh-CN" sz="21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endParaRPr>
          </a:p>
          <a:p>
            <a:pPr marL="914400" lvl="2" indent="0">
              <a:buClr>
                <a:sysClr val="window" lastClr="FFFFFF"/>
              </a:buClr>
              <a:buNone/>
            </a:pPr>
            <a:r>
              <a:rPr lang="zh-CN" altLang="en-US" sz="2000" dirty="0">
                <a:solidFill>
                  <a:schemeClr val="tx2">
                    <a:lumMod val="50000"/>
                    <a:lumOff val="50000"/>
                  </a:schemeClr>
                </a:solidFill>
                <a:latin typeface="Century Gothic" panose="020B0502020202020204"/>
                <a:ea typeface="幼圆" panose="02010509060101010101" pitchFamily="49" charset="-122"/>
              </a:rPr>
              <a:t>业务流程图</a:t>
            </a:r>
            <a:endParaRPr kumimoji="0" lang="zh-CN" altLang="en-US" sz="2000" b="0" i="0" u="none" strike="noStrike" kern="1200" cap="none" spc="0" normalizeH="0" baseline="0" noProof="0" dirty="0">
              <a:ln>
                <a:noFill/>
              </a:ln>
              <a:solidFill>
                <a:schemeClr val="tx2">
                  <a:lumMod val="50000"/>
                  <a:lumOff val="50000"/>
                </a:schemeClr>
              </a:solidFill>
              <a:effectLst/>
              <a:uLnTx/>
              <a:uFillTx/>
              <a:latin typeface="Century Gothic" panose="020B0502020202020204"/>
              <a:ea typeface="幼圆" panose="02010509060101010101" pitchFamily="49" charset="-122"/>
              <a:cs typeface="+mn-cs"/>
            </a:endParaRPr>
          </a:p>
        </p:txBody>
      </p:sp>
    </p:spTree>
    <p:custDataLst>
      <p:tags r:id="rId1"/>
    </p:custDataLst>
    <p:extLst>
      <p:ext uri="{BB962C8B-B14F-4D97-AF65-F5344CB8AC3E}">
        <p14:creationId xmlns:p14="http://schemas.microsoft.com/office/powerpoint/2010/main" val="386611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64611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t>心得感想</a:t>
            </a:r>
            <a:endParaRPr lang="zh-CN" altLang="en-US" sz="3200" dirty="0">
              <a:ea typeface="微软雅黑" panose="020B0503020204020204" pitchFamily="34" charset="-122"/>
            </a:endParaRP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B854E19-FC70-4F6E-871D-C554EC29F9F0}"/>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8A49A56-2A22-4005-B6B6-7F45630F2078}"/>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5430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DF5E14-C702-EDC1-C2BF-276A86738B02}"/>
              </a:ext>
            </a:extLst>
          </p:cNvPr>
          <p:cNvSpPr txBox="1"/>
          <p:nvPr/>
        </p:nvSpPr>
        <p:spPr>
          <a:xfrm>
            <a:off x="1044606" y="1296140"/>
            <a:ext cx="10102788" cy="4247317"/>
          </a:xfrm>
          <a:prstGeom prst="rect">
            <a:avLst/>
          </a:prstGeom>
          <a:noFill/>
        </p:spPr>
        <p:txBody>
          <a:bodyPr wrap="square" rtlCol="0">
            <a:spAutoFit/>
          </a:bodyPr>
          <a:lstStyle/>
          <a:p>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软件工程大实验是我在大学期间的第一个拥有完整开发流程的大项目，经历了从需求调研分析到开发到最终交付的全过程，这次经历使我对实际业务场景中软件开发的流程有了更清晰的认识和更真实的体验。同时，在接手项目之前，相关的</a:t>
            </a:r>
            <a:r>
              <a:rPr lang="en-US" altLang="zh-CN" dirty="0" err="1">
                <a:latin typeface="幼圆" panose="02010509060101010101" pitchFamily="49" charset="-122"/>
                <a:ea typeface="幼圆" panose="02010509060101010101" pitchFamily="49" charset="-122"/>
              </a:rPr>
              <a:t>SpringBoot</a:t>
            </a:r>
            <a:r>
              <a:rPr lang="zh-CN" altLang="en-US" dirty="0">
                <a:latin typeface="幼圆" panose="02010509060101010101" pitchFamily="49" charset="-122"/>
                <a:ea typeface="幼圆" panose="02010509060101010101" pitchFamily="49" charset="-122"/>
              </a:rPr>
              <a:t>等框架甚至是</a:t>
            </a:r>
            <a:r>
              <a:rPr lang="en-US" altLang="zh-CN" dirty="0">
                <a:latin typeface="幼圆" panose="02010509060101010101" pitchFamily="49" charset="-122"/>
                <a:ea typeface="幼圆" panose="02010509060101010101" pitchFamily="49" charset="-122"/>
              </a:rPr>
              <a:t>Java</a:t>
            </a:r>
            <a:r>
              <a:rPr lang="zh-CN" altLang="en-US" dirty="0">
                <a:latin typeface="幼圆" panose="02010509060101010101" pitchFamily="49" charset="-122"/>
                <a:ea typeface="幼圆" panose="02010509060101010101" pitchFamily="49" charset="-122"/>
              </a:rPr>
              <a:t>语言本身对我而言都是从来没有接触过的，但在遇到具体的任务时能够通过学习和模仿快速掌握所需要的技术栈的能力也是这个实验最终带给我的，我通过本次实验学习到了很多之前没接触到过的技术。</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不同于大多数的课程大实验，软件工程大实验需要由前端组后端组共计</a:t>
            </a:r>
            <a:r>
              <a:rPr lang="en-US" altLang="zh-CN" dirty="0">
                <a:latin typeface="幼圆" panose="02010509060101010101" pitchFamily="49" charset="-122"/>
                <a:ea typeface="幼圆" panose="02010509060101010101" pitchFamily="49" charset="-122"/>
              </a:rPr>
              <a:t>12</a:t>
            </a:r>
            <a:r>
              <a:rPr lang="zh-CN" altLang="en-US" dirty="0">
                <a:latin typeface="幼圆" panose="02010509060101010101" pitchFamily="49" charset="-122"/>
                <a:ea typeface="幼圆" panose="02010509060101010101" pitchFamily="49" charset="-122"/>
              </a:rPr>
              <a:t>个人完成，在实验的初期，由于沟通不及时或沟通时的偏差对实验造成的影响是显著的，这大大拖慢了实验的进度。但随着组内和组间成员的逐渐适应与磨合，我在具体任务中的协作能力和沟通能力都有了很大的提升。而暑期在实验室开发的过程中，由于更好更方便的交流环境，实验的进度也突飞猛进。</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具体的工程项目和以往只是堆砌代码的大作业不同，每一环都至关重要，都有可能会对实验造成巨大的影响。在普通的大作业中，往往只需要关注代码本身的正确与规范，但在工程项目中，我们不止一次的因为初期业务流程的不清晰或相互之间理解沟通的偏差而导致增加了巨大的不必要的工作量，这些都是宝贵的经验教训。</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在本次实验的过程中，我得到了组员与老师的不少帮助和指导，非常感谢一学期共同的合作、努力与陪伴，谢谢曹老师和与我一起奋斗的组员们。</a:t>
            </a:r>
            <a:endParaRPr lang="en-US" altLang="zh-CN" dirty="0">
              <a:latin typeface="幼圆" panose="02010509060101010101" pitchFamily="49" charset="-122"/>
              <a:ea typeface="幼圆" panose="02010509060101010101" pitchFamily="49" charset="-122"/>
            </a:endParaRPr>
          </a:p>
        </p:txBody>
      </p:sp>
    </p:spTree>
    <p:custDataLst>
      <p:tags r:id="rId1"/>
    </p:custDataLst>
    <p:extLst>
      <p:ext uri="{BB962C8B-B14F-4D97-AF65-F5344CB8AC3E}">
        <p14:creationId xmlns:p14="http://schemas.microsoft.com/office/powerpoint/2010/main" val="12559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0722E341-6F9F-4242-BBA9-4BF14BD477A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80" name="矩形 79">
            <a:extLst>
              <a:ext uri="{FF2B5EF4-FFF2-40B4-BE49-F238E27FC236}">
                <a16:creationId xmlns:a16="http://schemas.microsoft.com/office/drawing/2014/main" id="{ECACDE23-4238-4D8C-B6C7-C4468580BEAF}"/>
              </a:ext>
            </a:extLst>
          </p:cNvPr>
          <p:cNvSpPr/>
          <p:nvPr/>
        </p:nvSpPr>
        <p:spPr>
          <a:xfrm>
            <a:off x="-4762" y="0"/>
            <a:ext cx="12201525" cy="6858000"/>
          </a:xfrm>
          <a:prstGeom prst="rect">
            <a:avLst/>
          </a:prstGeom>
          <a:gradFill>
            <a:gsLst>
              <a:gs pos="0">
                <a:srgbClr val="0070C0">
                  <a:alpha val="95000"/>
                </a:srgbClr>
              </a:gs>
              <a:gs pos="100000">
                <a:srgbClr val="0070C0">
                  <a:alpha val="8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图片 81" descr="G:\2021\校庆\PPT\logo-08.pnglogo-08">
            <a:extLst>
              <a:ext uri="{FF2B5EF4-FFF2-40B4-BE49-F238E27FC236}">
                <a16:creationId xmlns:a16="http://schemas.microsoft.com/office/drawing/2014/main" id="{B39D7835-02B6-44E6-898B-7E9C769E74B9}"/>
              </a:ext>
            </a:extLst>
          </p:cNvPr>
          <p:cNvPicPr>
            <a:picLocks noChangeAspect="1"/>
          </p:cNvPicPr>
          <p:nvPr/>
        </p:nvPicPr>
        <p:blipFill>
          <a:blip r:embed="rId5"/>
          <a:srcRect/>
          <a:stretch>
            <a:fillRect/>
          </a:stretch>
        </p:blipFill>
        <p:spPr>
          <a:xfrm rot="9900000">
            <a:off x="-225425" y="3722007"/>
            <a:ext cx="4442460" cy="4091940"/>
          </a:xfrm>
          <a:prstGeom prst="rect">
            <a:avLst/>
          </a:prstGeom>
        </p:spPr>
      </p:pic>
      <p:pic>
        <p:nvPicPr>
          <p:cNvPr id="81" name="图片 80" descr="G:\2021\校庆\PPT\logo-08.pnglogo-08">
            <a:extLst>
              <a:ext uri="{FF2B5EF4-FFF2-40B4-BE49-F238E27FC236}">
                <a16:creationId xmlns:a16="http://schemas.microsoft.com/office/drawing/2014/main" id="{5AC94C5D-1826-452B-A71E-48323E88F34F}"/>
              </a:ext>
            </a:extLst>
          </p:cNvPr>
          <p:cNvPicPr>
            <a:picLocks noChangeAspect="1"/>
          </p:cNvPicPr>
          <p:nvPr/>
        </p:nvPicPr>
        <p:blipFill>
          <a:blip r:embed="rId5"/>
          <a:srcRect/>
          <a:stretch>
            <a:fillRect/>
          </a:stretch>
        </p:blipFill>
        <p:spPr>
          <a:xfrm rot="20316380">
            <a:off x="8076749" y="-1207408"/>
            <a:ext cx="4442460" cy="4091940"/>
          </a:xfrm>
          <a:prstGeom prst="rect">
            <a:avLst/>
          </a:prstGeom>
        </p:spPr>
      </p:pic>
      <p:sp>
        <p:nvSpPr>
          <p:cNvPr id="16" name="矩形 15">
            <a:extLst>
              <a:ext uri="{FF2B5EF4-FFF2-40B4-BE49-F238E27FC236}">
                <a16:creationId xmlns:a16="http://schemas.microsoft.com/office/drawing/2014/main" id="{78AB7C75-FE1D-4932-B836-A5F7BCAF1D3A}"/>
              </a:ext>
            </a:extLst>
          </p:cNvPr>
          <p:cNvSpPr/>
          <p:nvPr/>
        </p:nvSpPr>
        <p:spPr>
          <a:xfrm>
            <a:off x="-9525" y="1481456"/>
            <a:ext cx="12201525" cy="3814444"/>
          </a:xfrm>
          <a:prstGeom prst="rect">
            <a:avLst/>
          </a:prstGeom>
          <a:solidFill>
            <a:srgbClr val="00487E"/>
          </a:solidFill>
          <a:ln>
            <a:noFill/>
          </a:ln>
          <a:effectLst>
            <a:outerShdw blurRad="1016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233409" y="2870322"/>
            <a:ext cx="3715656" cy="1015663"/>
          </a:xfrm>
          <a:prstGeom prst="rect">
            <a:avLst/>
          </a:prstGeom>
          <a:noFill/>
        </p:spPr>
        <p:txBody>
          <a:bodyPr wrap="square" rtlCol="0">
            <a:spAutoFit/>
          </a:bodyPr>
          <a:lstStyle/>
          <a:p>
            <a:pPr algn="dist"/>
            <a:r>
              <a:rPr lang="zh-CN" altLang="en-US" sz="6000" b="1" dirty="0">
                <a:solidFill>
                  <a:srgbClr val="B88F4D"/>
                </a:solidFill>
                <a:latin typeface="微软雅黑" panose="020B0503020204020204" pitchFamily="34" charset="-122"/>
                <a:ea typeface="微软雅黑" panose="020B0503020204020204" pitchFamily="34" charset="-122"/>
                <a:sym typeface="+mn-ea"/>
              </a:rPr>
              <a:t>谢谢大家</a:t>
            </a:r>
            <a:endParaRPr lang="zh-CN" altLang="en-US" sz="6000" b="1" dirty="0">
              <a:solidFill>
                <a:srgbClr val="BD934E"/>
              </a:solidFill>
              <a:latin typeface="微软雅黑" panose="020B0503020204020204" pitchFamily="34" charset="-122"/>
              <a:ea typeface="微软雅黑" panose="020B0503020204020204" pitchFamily="34" charset="-122"/>
            </a:endParaRPr>
          </a:p>
        </p:txBody>
      </p:sp>
      <p:pic>
        <p:nvPicPr>
          <p:cNvPr id="12" name="图片 11" descr="徽标&#10;&#10;描述已自动生成">
            <a:extLst>
              <a:ext uri="{FF2B5EF4-FFF2-40B4-BE49-F238E27FC236}">
                <a16:creationId xmlns:a16="http://schemas.microsoft.com/office/drawing/2014/main" id="{A12529D1-2659-B840-9F77-7C8129CB68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8655" y="3796250"/>
            <a:ext cx="4025164" cy="835287"/>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logo-04"/>
          <p:cNvPicPr>
            <a:picLocks noChangeAspect="1"/>
          </p:cNvPicPr>
          <p:nvPr/>
        </p:nvPicPr>
        <p:blipFill>
          <a:blip r:embed="rId9"/>
          <a:stretch>
            <a:fillRect/>
          </a:stretch>
        </p:blipFill>
        <p:spPr>
          <a:xfrm>
            <a:off x="-268605" y="-464820"/>
            <a:ext cx="3293110" cy="2175510"/>
          </a:xfrm>
          <a:prstGeom prst="rect">
            <a:avLst/>
          </a:prstGeom>
        </p:spPr>
      </p:pic>
      <p:grpSp>
        <p:nvGrpSpPr>
          <p:cNvPr id="9" name="组合 8">
            <a:extLst>
              <a:ext uri="{FF2B5EF4-FFF2-40B4-BE49-F238E27FC236}">
                <a16:creationId xmlns:a16="http://schemas.microsoft.com/office/drawing/2014/main" id="{E7B5D513-C502-419D-BBBF-A3E68CE960AF}"/>
              </a:ext>
            </a:extLst>
          </p:cNvPr>
          <p:cNvGrpSpPr/>
          <p:nvPr/>
        </p:nvGrpSpPr>
        <p:grpSpPr>
          <a:xfrm>
            <a:off x="3175000" y="655270"/>
            <a:ext cx="5842000" cy="1349762"/>
            <a:chOff x="3175000" y="706070"/>
            <a:chExt cx="5842000" cy="1349762"/>
          </a:xfrm>
        </p:grpSpPr>
        <p:sp>
          <p:nvSpPr>
            <p:cNvPr id="16" name="TextBox 2">
              <a:extLst>
                <a:ext uri="{FF2B5EF4-FFF2-40B4-BE49-F238E27FC236}">
                  <a16:creationId xmlns:a16="http://schemas.microsoft.com/office/drawing/2014/main" id="{F67129EA-BCC9-4320-B759-3DAA786FB0FC}"/>
                </a:ext>
              </a:extLst>
            </p:cNvPr>
            <p:cNvSpPr txBox="1"/>
            <p:nvPr>
              <p:custDataLst>
                <p:tags r:id="rId6"/>
              </p:custDataLst>
            </p:nvPr>
          </p:nvSpPr>
          <p:spPr>
            <a:xfrm>
              <a:off x="3175000" y="706070"/>
              <a:ext cx="5842000" cy="1323439"/>
            </a:xfrm>
            <a:prstGeom prst="rect">
              <a:avLst/>
            </a:prstGeom>
            <a:noFill/>
          </p:spPr>
          <p:txBody>
            <a:bodyPr wrap="square" rtlCol="0">
              <a:spAutoFit/>
            </a:bodyPr>
            <a:lstStyle>
              <a:defPPr>
                <a:defRPr lang="zh-CN"/>
              </a:defPPr>
              <a:lvl1pPr algn="ctr">
                <a:defRPr sz="10000" b="1">
                  <a:gradFill flip="none" rotWithShape="1">
                    <a:gsLst>
                      <a:gs pos="0">
                        <a:schemeClr val="bg1"/>
                      </a:gs>
                      <a:gs pos="71000">
                        <a:schemeClr val="bg1">
                          <a:alpha val="0"/>
                        </a:schemeClr>
                      </a:gs>
                    </a:gsLst>
                    <a:lin ang="5400000" scaled="0"/>
                    <a:tileRect/>
                  </a:gradFill>
                  <a:effectLst/>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0" dirty="0">
                  <a:gradFill flip="none" rotWithShape="1">
                    <a:gsLst>
                      <a:gs pos="0">
                        <a:srgbClr val="BD934E">
                          <a:alpha val="50000"/>
                        </a:srgbClr>
                      </a:gs>
                      <a:gs pos="71000">
                        <a:srgbClr val="BD934E">
                          <a:alpha val="0"/>
                        </a:srgbClr>
                      </a:gs>
                    </a:gsLst>
                    <a:lin ang="5400000" scaled="0"/>
                    <a:tileRect/>
                  </a:gradFill>
                  <a:sym typeface="+mn-lt"/>
                </a:rPr>
                <a:t>CONTENT</a:t>
              </a:r>
            </a:p>
          </p:txBody>
        </p:sp>
        <p:sp>
          <p:nvSpPr>
            <p:cNvPr id="20" name="TextBox 2">
              <a:extLst>
                <a:ext uri="{FF2B5EF4-FFF2-40B4-BE49-F238E27FC236}">
                  <a16:creationId xmlns:a16="http://schemas.microsoft.com/office/drawing/2014/main" id="{0F1A2A86-21CC-48DC-A600-A85B61A21F6A}"/>
                </a:ext>
              </a:extLst>
            </p:cNvPr>
            <p:cNvSpPr txBox="1"/>
            <p:nvPr>
              <p:custDataLst>
                <p:tags r:id="rId7"/>
              </p:custDataLst>
            </p:nvPr>
          </p:nvSpPr>
          <p:spPr>
            <a:xfrm>
              <a:off x="4635500" y="1257300"/>
              <a:ext cx="2921000" cy="798532"/>
            </a:xfrm>
            <a:prstGeom prst="rect">
              <a:avLst/>
            </a:prstGeom>
            <a:noFill/>
          </p:spPr>
          <p:txBody>
            <a:bodyPr vert="horz"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zh-CN" altLang="en-US" sz="4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目录</a:t>
              </a:r>
              <a:endParaRPr lang="en-US" altLang="zh-CN" sz="4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grpSp>
        <p:nvGrpSpPr>
          <p:cNvPr id="11" name="组合 10">
            <a:extLst>
              <a:ext uri="{FF2B5EF4-FFF2-40B4-BE49-F238E27FC236}">
                <a16:creationId xmlns:a16="http://schemas.microsoft.com/office/drawing/2014/main" id="{19827FE9-6B6E-4B2B-8918-8843FA87C5CC}"/>
              </a:ext>
            </a:extLst>
          </p:cNvPr>
          <p:cNvGrpSpPr/>
          <p:nvPr/>
        </p:nvGrpSpPr>
        <p:grpSpPr>
          <a:xfrm>
            <a:off x="902225" y="2442820"/>
            <a:ext cx="4939774" cy="1240790"/>
            <a:chOff x="932815" y="2457450"/>
            <a:chExt cx="4939774" cy="1240790"/>
          </a:xfrm>
        </p:grpSpPr>
        <p:sp>
          <p:nvSpPr>
            <p:cNvPr id="22" name="TextBox 2">
              <a:extLst>
                <a:ext uri="{FF2B5EF4-FFF2-40B4-BE49-F238E27FC236}">
                  <a16:creationId xmlns:a16="http://schemas.microsoft.com/office/drawing/2014/main" id="{DBCE4B9C-5E02-49DF-A513-6BBC4465DA76}"/>
                </a:ext>
              </a:extLst>
            </p:cNvPr>
            <p:cNvSpPr txBox="1"/>
            <p:nvPr>
              <p:custDataLst>
                <p:tags r:id="rId5"/>
              </p:custDataLst>
            </p:nvPr>
          </p:nvSpPr>
          <p:spPr>
            <a:xfrm>
              <a:off x="932815" y="2457450"/>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23" name="矩形 22">
              <a:extLst>
                <a:ext uri="{FF2B5EF4-FFF2-40B4-BE49-F238E27FC236}">
                  <a16:creationId xmlns:a16="http://schemas.microsoft.com/office/drawing/2014/main" id="{CB952194-D5AF-4DC0-AEAF-D82C65A2E20B}"/>
                </a:ext>
              </a:extLst>
            </p:cNvPr>
            <p:cNvSpPr/>
            <p:nvPr/>
          </p:nvSpPr>
          <p:spPr>
            <a:xfrm>
              <a:off x="2443892" y="2554631"/>
              <a:ext cx="3428697" cy="103934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rPr>
                <a:t>个人任务</a:t>
              </a:r>
            </a:p>
          </p:txBody>
        </p:sp>
        <p:sp>
          <p:nvSpPr>
            <p:cNvPr id="10" name="矩形 9">
              <a:extLst>
                <a:ext uri="{FF2B5EF4-FFF2-40B4-BE49-F238E27FC236}">
                  <a16:creationId xmlns:a16="http://schemas.microsoft.com/office/drawing/2014/main" id="{723C178C-9A6E-4705-9CC4-FF6FF3283B04}"/>
                </a:ext>
              </a:extLst>
            </p:cNvPr>
            <p:cNvSpPr/>
            <p:nvPr/>
          </p:nvSpPr>
          <p:spPr>
            <a:xfrm>
              <a:off x="1143000" y="2544445"/>
              <a:ext cx="1066800" cy="1066800"/>
            </a:xfrm>
            <a:prstGeom prst="rect">
              <a:avLst/>
            </a:pr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43" name="组合 42">
            <a:extLst>
              <a:ext uri="{FF2B5EF4-FFF2-40B4-BE49-F238E27FC236}">
                <a16:creationId xmlns:a16="http://schemas.microsoft.com/office/drawing/2014/main" id="{DFDBD759-4A4E-460E-A61F-AA17EC219E0C}"/>
              </a:ext>
            </a:extLst>
          </p:cNvPr>
          <p:cNvGrpSpPr/>
          <p:nvPr/>
        </p:nvGrpSpPr>
        <p:grpSpPr>
          <a:xfrm>
            <a:off x="6274325" y="2442820"/>
            <a:ext cx="5384276" cy="1240790"/>
            <a:chOff x="932815" y="2457450"/>
            <a:chExt cx="5384276" cy="1240790"/>
          </a:xfrm>
        </p:grpSpPr>
        <p:sp>
          <p:nvSpPr>
            <p:cNvPr id="44" name="TextBox 2">
              <a:extLst>
                <a:ext uri="{FF2B5EF4-FFF2-40B4-BE49-F238E27FC236}">
                  <a16:creationId xmlns:a16="http://schemas.microsoft.com/office/drawing/2014/main" id="{0A26A724-3268-4CDF-871D-8B952AEE226B}"/>
                </a:ext>
              </a:extLst>
            </p:cNvPr>
            <p:cNvSpPr txBox="1"/>
            <p:nvPr>
              <p:custDataLst>
                <p:tags r:id="rId4"/>
              </p:custDataLst>
            </p:nvPr>
          </p:nvSpPr>
          <p:spPr>
            <a:xfrm>
              <a:off x="932815" y="2457450"/>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45" name="矩形 44">
              <a:extLst>
                <a:ext uri="{FF2B5EF4-FFF2-40B4-BE49-F238E27FC236}">
                  <a16:creationId xmlns:a16="http://schemas.microsoft.com/office/drawing/2014/main" id="{A5DAA1C5-234E-44EC-8495-FCAE51813E97}"/>
                </a:ext>
              </a:extLst>
            </p:cNvPr>
            <p:cNvSpPr/>
            <p:nvPr/>
          </p:nvSpPr>
          <p:spPr>
            <a:xfrm>
              <a:off x="2443892" y="2658180"/>
              <a:ext cx="3873199" cy="83933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rPr>
                <a:t>技术与辅助工具</a:t>
              </a:r>
            </a:p>
          </p:txBody>
        </p:sp>
        <p:sp>
          <p:nvSpPr>
            <p:cNvPr id="46" name="矩形 45">
              <a:extLst>
                <a:ext uri="{FF2B5EF4-FFF2-40B4-BE49-F238E27FC236}">
                  <a16:creationId xmlns:a16="http://schemas.microsoft.com/office/drawing/2014/main" id="{0A95E87F-369A-48AD-9A68-AFD70457815F}"/>
                </a:ext>
              </a:extLst>
            </p:cNvPr>
            <p:cNvSpPr/>
            <p:nvPr/>
          </p:nvSpPr>
          <p:spPr>
            <a:xfrm>
              <a:off x="1143000" y="2544445"/>
              <a:ext cx="1066800" cy="1066800"/>
            </a:xfrm>
            <a:prstGeom prst="rect">
              <a:avLst/>
            </a:pr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47" name="组合 46">
            <a:extLst>
              <a:ext uri="{FF2B5EF4-FFF2-40B4-BE49-F238E27FC236}">
                <a16:creationId xmlns:a16="http://schemas.microsoft.com/office/drawing/2014/main" id="{7E8CE013-3FBF-4CC2-8684-5708C938BD58}"/>
              </a:ext>
            </a:extLst>
          </p:cNvPr>
          <p:cNvGrpSpPr/>
          <p:nvPr/>
        </p:nvGrpSpPr>
        <p:grpSpPr>
          <a:xfrm>
            <a:off x="902225" y="4119220"/>
            <a:ext cx="5107096" cy="1240790"/>
            <a:chOff x="932815" y="2457450"/>
            <a:chExt cx="5107096" cy="1240790"/>
          </a:xfrm>
        </p:grpSpPr>
        <p:sp>
          <p:nvSpPr>
            <p:cNvPr id="48" name="TextBox 2">
              <a:extLst>
                <a:ext uri="{FF2B5EF4-FFF2-40B4-BE49-F238E27FC236}">
                  <a16:creationId xmlns:a16="http://schemas.microsoft.com/office/drawing/2014/main" id="{1DD04687-3FE5-4A6A-9EA0-7F68C5C94A0C}"/>
                </a:ext>
              </a:extLst>
            </p:cNvPr>
            <p:cNvSpPr txBox="1"/>
            <p:nvPr>
              <p:custDataLst>
                <p:tags r:id="rId3"/>
              </p:custDataLst>
            </p:nvPr>
          </p:nvSpPr>
          <p:spPr>
            <a:xfrm>
              <a:off x="932815" y="2457450"/>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49" name="矩形 48">
              <a:extLst>
                <a:ext uri="{FF2B5EF4-FFF2-40B4-BE49-F238E27FC236}">
                  <a16:creationId xmlns:a16="http://schemas.microsoft.com/office/drawing/2014/main" id="{4E523D00-E88A-4842-8617-340BC7292477}"/>
                </a:ext>
              </a:extLst>
            </p:cNvPr>
            <p:cNvSpPr/>
            <p:nvPr/>
          </p:nvSpPr>
          <p:spPr>
            <a:xfrm>
              <a:off x="2443892" y="2643530"/>
              <a:ext cx="3596019" cy="86932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rPr>
                <a:t>工作量统计数据</a:t>
              </a:r>
            </a:p>
          </p:txBody>
        </p:sp>
        <p:sp>
          <p:nvSpPr>
            <p:cNvPr id="50" name="矩形 49">
              <a:extLst>
                <a:ext uri="{FF2B5EF4-FFF2-40B4-BE49-F238E27FC236}">
                  <a16:creationId xmlns:a16="http://schemas.microsoft.com/office/drawing/2014/main" id="{3D0A1D94-3C10-4239-8883-6C12EFF3E282}"/>
                </a:ext>
              </a:extLst>
            </p:cNvPr>
            <p:cNvSpPr/>
            <p:nvPr/>
          </p:nvSpPr>
          <p:spPr>
            <a:xfrm>
              <a:off x="1143000" y="2544445"/>
              <a:ext cx="1066800" cy="1066800"/>
            </a:xfrm>
            <a:prstGeom prst="rect">
              <a:avLst/>
            </a:pr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51" name="组合 50">
            <a:extLst>
              <a:ext uri="{FF2B5EF4-FFF2-40B4-BE49-F238E27FC236}">
                <a16:creationId xmlns:a16="http://schemas.microsoft.com/office/drawing/2014/main" id="{73616951-E649-4E62-A078-E274BAA0F238}"/>
              </a:ext>
            </a:extLst>
          </p:cNvPr>
          <p:cNvGrpSpPr/>
          <p:nvPr/>
        </p:nvGrpSpPr>
        <p:grpSpPr>
          <a:xfrm>
            <a:off x="6274325" y="4119220"/>
            <a:ext cx="5384276" cy="1240790"/>
            <a:chOff x="932815" y="2457450"/>
            <a:chExt cx="5384276" cy="1240790"/>
          </a:xfrm>
        </p:grpSpPr>
        <p:sp>
          <p:nvSpPr>
            <p:cNvPr id="52" name="TextBox 2">
              <a:extLst>
                <a:ext uri="{FF2B5EF4-FFF2-40B4-BE49-F238E27FC236}">
                  <a16:creationId xmlns:a16="http://schemas.microsoft.com/office/drawing/2014/main" id="{563437C7-326B-40A3-A33B-B2D531D5B8B8}"/>
                </a:ext>
              </a:extLst>
            </p:cNvPr>
            <p:cNvSpPr txBox="1"/>
            <p:nvPr>
              <p:custDataLst>
                <p:tags r:id="rId2"/>
              </p:custDataLst>
            </p:nvPr>
          </p:nvSpPr>
          <p:spPr>
            <a:xfrm>
              <a:off x="932815" y="2457450"/>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53" name="矩形 52">
              <a:extLst>
                <a:ext uri="{FF2B5EF4-FFF2-40B4-BE49-F238E27FC236}">
                  <a16:creationId xmlns:a16="http://schemas.microsoft.com/office/drawing/2014/main" id="{3A90DCA6-D16A-41B0-8869-B2167331CE25}"/>
                </a:ext>
              </a:extLst>
            </p:cNvPr>
            <p:cNvSpPr/>
            <p:nvPr/>
          </p:nvSpPr>
          <p:spPr>
            <a:xfrm>
              <a:off x="2443893" y="2617553"/>
              <a:ext cx="3873198" cy="86473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rPr>
                <a:t>心得感想</a:t>
              </a:r>
            </a:p>
          </p:txBody>
        </p:sp>
        <p:sp>
          <p:nvSpPr>
            <p:cNvPr id="54" name="矩形 53">
              <a:extLst>
                <a:ext uri="{FF2B5EF4-FFF2-40B4-BE49-F238E27FC236}">
                  <a16:creationId xmlns:a16="http://schemas.microsoft.com/office/drawing/2014/main" id="{D3B0E60C-3F5B-4864-9425-4B7A78789B42}"/>
                </a:ext>
              </a:extLst>
            </p:cNvPr>
            <p:cNvSpPr/>
            <p:nvPr/>
          </p:nvSpPr>
          <p:spPr>
            <a:xfrm>
              <a:off x="1143000" y="2544445"/>
              <a:ext cx="1066800" cy="1066800"/>
            </a:xfrm>
            <a:prstGeom prst="rect">
              <a:avLst/>
            </a:pr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339" name="组合 338">
            <a:extLst>
              <a:ext uri="{FF2B5EF4-FFF2-40B4-BE49-F238E27FC236}">
                <a16:creationId xmlns:a16="http://schemas.microsoft.com/office/drawing/2014/main" id="{1D7C046B-01D3-486C-BBAA-7457BB7173DE}"/>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340" name="Group 205">
              <a:extLst>
                <a:ext uri="{FF2B5EF4-FFF2-40B4-BE49-F238E27FC236}">
                  <a16:creationId xmlns:a16="http://schemas.microsoft.com/office/drawing/2014/main" id="{0B8165EE-61B8-4278-A25C-8AB7AC31FF59}"/>
                </a:ext>
              </a:extLst>
            </p:cNvPr>
            <p:cNvGrpSpPr>
              <a:grpSpLocks/>
            </p:cNvGrpSpPr>
            <p:nvPr userDrawn="1"/>
          </p:nvGrpSpPr>
          <p:grpSpPr bwMode="auto">
            <a:xfrm>
              <a:off x="4810125" y="4400550"/>
              <a:ext cx="4105275" cy="433388"/>
              <a:chOff x="3030" y="2772"/>
              <a:chExt cx="2586" cy="273"/>
            </a:xfrm>
            <a:grpFill/>
          </p:grpSpPr>
          <p:sp>
            <p:nvSpPr>
              <p:cNvPr id="441" name="Line 5">
                <a:extLst>
                  <a:ext uri="{FF2B5EF4-FFF2-40B4-BE49-F238E27FC236}">
                    <a16:creationId xmlns:a16="http://schemas.microsoft.com/office/drawing/2014/main" id="{7D919AC4-DCCB-40CE-9256-85978588EF8D}"/>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2" name="Freeform 6">
                <a:extLst>
                  <a:ext uri="{FF2B5EF4-FFF2-40B4-BE49-F238E27FC236}">
                    <a16:creationId xmlns:a16="http://schemas.microsoft.com/office/drawing/2014/main" id="{25F986BB-956B-4AB3-95E4-F3C5E3E27925}"/>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7">
                <a:extLst>
                  <a:ext uri="{FF2B5EF4-FFF2-40B4-BE49-F238E27FC236}">
                    <a16:creationId xmlns:a16="http://schemas.microsoft.com/office/drawing/2014/main" id="{2CA8A021-89D4-4672-8115-B57C115A7C9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8">
                <a:extLst>
                  <a:ext uri="{FF2B5EF4-FFF2-40B4-BE49-F238E27FC236}">
                    <a16:creationId xmlns:a16="http://schemas.microsoft.com/office/drawing/2014/main" id="{F7C3F6A2-5FA5-49CF-8624-DBC2AEB2DFA0}"/>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
                <a:extLst>
                  <a:ext uri="{FF2B5EF4-FFF2-40B4-BE49-F238E27FC236}">
                    <a16:creationId xmlns:a16="http://schemas.microsoft.com/office/drawing/2014/main" id="{DD8B5A9F-F508-41EC-8790-B4647D16C9C8}"/>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10">
                <a:extLst>
                  <a:ext uri="{FF2B5EF4-FFF2-40B4-BE49-F238E27FC236}">
                    <a16:creationId xmlns:a16="http://schemas.microsoft.com/office/drawing/2014/main" id="{9AC5448D-EA88-40BC-A610-48ED54C41EF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1">
                <a:extLst>
                  <a:ext uri="{FF2B5EF4-FFF2-40B4-BE49-F238E27FC236}">
                    <a16:creationId xmlns:a16="http://schemas.microsoft.com/office/drawing/2014/main" id="{BDE84559-756A-4E04-B4D8-4B82C780385C}"/>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2">
                <a:extLst>
                  <a:ext uri="{FF2B5EF4-FFF2-40B4-BE49-F238E27FC236}">
                    <a16:creationId xmlns:a16="http://schemas.microsoft.com/office/drawing/2014/main" id="{536B6481-E35C-4743-80F0-BECE5B37229B}"/>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3">
                <a:extLst>
                  <a:ext uri="{FF2B5EF4-FFF2-40B4-BE49-F238E27FC236}">
                    <a16:creationId xmlns:a16="http://schemas.microsoft.com/office/drawing/2014/main" id="{C0677CA4-B081-4F89-90B9-DF097F58D812}"/>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4">
                <a:extLst>
                  <a:ext uri="{FF2B5EF4-FFF2-40B4-BE49-F238E27FC236}">
                    <a16:creationId xmlns:a16="http://schemas.microsoft.com/office/drawing/2014/main" id="{31D198D9-5761-44CB-9F34-34A9CB9E1D75}"/>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5">
                <a:extLst>
                  <a:ext uri="{FF2B5EF4-FFF2-40B4-BE49-F238E27FC236}">
                    <a16:creationId xmlns:a16="http://schemas.microsoft.com/office/drawing/2014/main" id="{AB8C63B4-9E0C-4340-B7A1-9F0A72EC9575}"/>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6">
                <a:extLst>
                  <a:ext uri="{FF2B5EF4-FFF2-40B4-BE49-F238E27FC236}">
                    <a16:creationId xmlns:a16="http://schemas.microsoft.com/office/drawing/2014/main" id="{F7EB7446-FE1C-490F-A392-A07E10491EA7}"/>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7">
                <a:extLst>
                  <a:ext uri="{FF2B5EF4-FFF2-40B4-BE49-F238E27FC236}">
                    <a16:creationId xmlns:a16="http://schemas.microsoft.com/office/drawing/2014/main" id="{85F6E143-8A70-4BA4-BB81-C89276DEB734}"/>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8">
                <a:extLst>
                  <a:ext uri="{FF2B5EF4-FFF2-40B4-BE49-F238E27FC236}">
                    <a16:creationId xmlns:a16="http://schemas.microsoft.com/office/drawing/2014/main" id="{709891B4-9C1F-4E91-B66F-B43DD8A4D9D2}"/>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9">
                <a:extLst>
                  <a:ext uri="{FF2B5EF4-FFF2-40B4-BE49-F238E27FC236}">
                    <a16:creationId xmlns:a16="http://schemas.microsoft.com/office/drawing/2014/main" id="{2230BFE3-ED6F-464A-A18F-132B9D69AC79}"/>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20">
                <a:extLst>
                  <a:ext uri="{FF2B5EF4-FFF2-40B4-BE49-F238E27FC236}">
                    <a16:creationId xmlns:a16="http://schemas.microsoft.com/office/drawing/2014/main" id="{F9124673-45AD-4119-9FAF-65E33042B5B3}"/>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21">
                <a:extLst>
                  <a:ext uri="{FF2B5EF4-FFF2-40B4-BE49-F238E27FC236}">
                    <a16:creationId xmlns:a16="http://schemas.microsoft.com/office/drawing/2014/main" id="{8490CB69-F3DD-4972-8FA6-E043AA4EFC1C}"/>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22">
                <a:extLst>
                  <a:ext uri="{FF2B5EF4-FFF2-40B4-BE49-F238E27FC236}">
                    <a16:creationId xmlns:a16="http://schemas.microsoft.com/office/drawing/2014/main" id="{00C72292-8FEF-4942-B4EF-7A908810808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23">
                <a:extLst>
                  <a:ext uri="{FF2B5EF4-FFF2-40B4-BE49-F238E27FC236}">
                    <a16:creationId xmlns:a16="http://schemas.microsoft.com/office/drawing/2014/main" id="{1D3DF613-E30A-4CBD-AB16-D74E6AEB6B51}"/>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24">
                <a:extLst>
                  <a:ext uri="{FF2B5EF4-FFF2-40B4-BE49-F238E27FC236}">
                    <a16:creationId xmlns:a16="http://schemas.microsoft.com/office/drawing/2014/main" id="{28C0F1EA-A865-471D-A927-898E87D5EE83}"/>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25">
                <a:extLst>
                  <a:ext uri="{FF2B5EF4-FFF2-40B4-BE49-F238E27FC236}">
                    <a16:creationId xmlns:a16="http://schemas.microsoft.com/office/drawing/2014/main" id="{4B131ABD-B4EE-4480-8F67-82D3624CF736}"/>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26">
                <a:extLst>
                  <a:ext uri="{FF2B5EF4-FFF2-40B4-BE49-F238E27FC236}">
                    <a16:creationId xmlns:a16="http://schemas.microsoft.com/office/drawing/2014/main" id="{4053085A-D74F-447A-AFF0-3BE43575AF38}"/>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27">
                <a:extLst>
                  <a:ext uri="{FF2B5EF4-FFF2-40B4-BE49-F238E27FC236}">
                    <a16:creationId xmlns:a16="http://schemas.microsoft.com/office/drawing/2014/main" id="{B249773E-1211-4B09-8263-7804CC89FA1A}"/>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28">
                <a:extLst>
                  <a:ext uri="{FF2B5EF4-FFF2-40B4-BE49-F238E27FC236}">
                    <a16:creationId xmlns:a16="http://schemas.microsoft.com/office/drawing/2014/main" id="{6544EFAC-E563-4FBB-B1E4-78E9F31BD46F}"/>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29">
                <a:extLst>
                  <a:ext uri="{FF2B5EF4-FFF2-40B4-BE49-F238E27FC236}">
                    <a16:creationId xmlns:a16="http://schemas.microsoft.com/office/drawing/2014/main" id="{3D24124C-CD38-4AEB-BD85-357BBC51F3FC}"/>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30">
                <a:extLst>
                  <a:ext uri="{FF2B5EF4-FFF2-40B4-BE49-F238E27FC236}">
                    <a16:creationId xmlns:a16="http://schemas.microsoft.com/office/drawing/2014/main" id="{41AA4E11-1186-437D-B26C-434D847DE0C4}"/>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31">
                <a:extLst>
                  <a:ext uri="{FF2B5EF4-FFF2-40B4-BE49-F238E27FC236}">
                    <a16:creationId xmlns:a16="http://schemas.microsoft.com/office/drawing/2014/main" id="{381A7574-D91D-44A7-AF8E-88DC5FF20490}"/>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32">
                <a:extLst>
                  <a:ext uri="{FF2B5EF4-FFF2-40B4-BE49-F238E27FC236}">
                    <a16:creationId xmlns:a16="http://schemas.microsoft.com/office/drawing/2014/main" id="{620BEA44-AD4B-4316-AFCE-13F765FFBAE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33">
                <a:extLst>
                  <a:ext uri="{FF2B5EF4-FFF2-40B4-BE49-F238E27FC236}">
                    <a16:creationId xmlns:a16="http://schemas.microsoft.com/office/drawing/2014/main" id="{6236FEA1-F33F-4700-9353-DC1DF43C21AF}"/>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34">
                <a:extLst>
                  <a:ext uri="{FF2B5EF4-FFF2-40B4-BE49-F238E27FC236}">
                    <a16:creationId xmlns:a16="http://schemas.microsoft.com/office/drawing/2014/main" id="{BDCE6AC6-364C-49D5-888A-ECDC858901A4}"/>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35">
                <a:extLst>
                  <a:ext uri="{FF2B5EF4-FFF2-40B4-BE49-F238E27FC236}">
                    <a16:creationId xmlns:a16="http://schemas.microsoft.com/office/drawing/2014/main" id="{626AC4F4-9B2B-4771-8954-2C5411185177}"/>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36">
                <a:extLst>
                  <a:ext uri="{FF2B5EF4-FFF2-40B4-BE49-F238E27FC236}">
                    <a16:creationId xmlns:a16="http://schemas.microsoft.com/office/drawing/2014/main" id="{C365D7FE-58CD-403B-88FB-6D6DDFF6FDA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37">
                <a:extLst>
                  <a:ext uri="{FF2B5EF4-FFF2-40B4-BE49-F238E27FC236}">
                    <a16:creationId xmlns:a16="http://schemas.microsoft.com/office/drawing/2014/main" id="{86FAF6DB-4ED8-4D83-BA71-C1E9A8AFF087}"/>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38">
                <a:extLst>
                  <a:ext uri="{FF2B5EF4-FFF2-40B4-BE49-F238E27FC236}">
                    <a16:creationId xmlns:a16="http://schemas.microsoft.com/office/drawing/2014/main" id="{6D1A54B0-96AC-4289-885E-32C320B8E54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39">
                <a:extLst>
                  <a:ext uri="{FF2B5EF4-FFF2-40B4-BE49-F238E27FC236}">
                    <a16:creationId xmlns:a16="http://schemas.microsoft.com/office/drawing/2014/main" id="{101EBF17-F5E1-40AB-A35E-6A1ECCBA77F0}"/>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40">
                <a:extLst>
                  <a:ext uri="{FF2B5EF4-FFF2-40B4-BE49-F238E27FC236}">
                    <a16:creationId xmlns:a16="http://schemas.microsoft.com/office/drawing/2014/main" id="{5F3EE7BD-54B1-4D63-A17F-D17059C81FAC}"/>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41">
                <a:extLst>
                  <a:ext uri="{FF2B5EF4-FFF2-40B4-BE49-F238E27FC236}">
                    <a16:creationId xmlns:a16="http://schemas.microsoft.com/office/drawing/2014/main" id="{B7D5A581-8582-4ABF-9F65-09483A7E0D2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42">
                <a:extLst>
                  <a:ext uri="{FF2B5EF4-FFF2-40B4-BE49-F238E27FC236}">
                    <a16:creationId xmlns:a16="http://schemas.microsoft.com/office/drawing/2014/main" id="{B937A816-A3B4-44EA-996A-92BBA27538B1}"/>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43">
                <a:extLst>
                  <a:ext uri="{FF2B5EF4-FFF2-40B4-BE49-F238E27FC236}">
                    <a16:creationId xmlns:a16="http://schemas.microsoft.com/office/drawing/2014/main" id="{FD13C3DA-3BC4-47C3-A99C-6AD70364D3F0}"/>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44">
                <a:extLst>
                  <a:ext uri="{FF2B5EF4-FFF2-40B4-BE49-F238E27FC236}">
                    <a16:creationId xmlns:a16="http://schemas.microsoft.com/office/drawing/2014/main" id="{4FCBD3F6-12F5-43C0-A076-1A29788F0A66}"/>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45">
                <a:extLst>
                  <a:ext uri="{FF2B5EF4-FFF2-40B4-BE49-F238E27FC236}">
                    <a16:creationId xmlns:a16="http://schemas.microsoft.com/office/drawing/2014/main" id="{B176AA64-F630-4053-BF0D-D084CD9B63FC}"/>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46">
                <a:extLst>
                  <a:ext uri="{FF2B5EF4-FFF2-40B4-BE49-F238E27FC236}">
                    <a16:creationId xmlns:a16="http://schemas.microsoft.com/office/drawing/2014/main" id="{09E129DC-D637-40A2-AFBB-D5E65CCAEAC6}"/>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47">
                <a:extLst>
                  <a:ext uri="{FF2B5EF4-FFF2-40B4-BE49-F238E27FC236}">
                    <a16:creationId xmlns:a16="http://schemas.microsoft.com/office/drawing/2014/main" id="{58C40A31-D8CC-4631-A5DE-56AC10F0A932}"/>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48">
                <a:extLst>
                  <a:ext uri="{FF2B5EF4-FFF2-40B4-BE49-F238E27FC236}">
                    <a16:creationId xmlns:a16="http://schemas.microsoft.com/office/drawing/2014/main" id="{EE0747B1-B05A-4D17-ACB9-4DAE6141B29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49">
                <a:extLst>
                  <a:ext uri="{FF2B5EF4-FFF2-40B4-BE49-F238E27FC236}">
                    <a16:creationId xmlns:a16="http://schemas.microsoft.com/office/drawing/2014/main" id="{2D5BD78C-38CD-40C2-9D23-B1757799CE4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50">
                <a:extLst>
                  <a:ext uri="{FF2B5EF4-FFF2-40B4-BE49-F238E27FC236}">
                    <a16:creationId xmlns:a16="http://schemas.microsoft.com/office/drawing/2014/main" id="{C029FDB2-B842-4DD2-B667-7461EE115D0F}"/>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51">
                <a:extLst>
                  <a:ext uri="{FF2B5EF4-FFF2-40B4-BE49-F238E27FC236}">
                    <a16:creationId xmlns:a16="http://schemas.microsoft.com/office/drawing/2014/main" id="{AA7A77A9-6F9A-4857-917C-1F8F5BA07897}"/>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52">
                <a:extLst>
                  <a:ext uri="{FF2B5EF4-FFF2-40B4-BE49-F238E27FC236}">
                    <a16:creationId xmlns:a16="http://schemas.microsoft.com/office/drawing/2014/main" id="{A0087F70-68CA-4F09-96C5-8C47581BA015}"/>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53">
                <a:extLst>
                  <a:ext uri="{FF2B5EF4-FFF2-40B4-BE49-F238E27FC236}">
                    <a16:creationId xmlns:a16="http://schemas.microsoft.com/office/drawing/2014/main" id="{80EAB6FF-A190-480F-9478-C39C36409C40}"/>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54">
                <a:extLst>
                  <a:ext uri="{FF2B5EF4-FFF2-40B4-BE49-F238E27FC236}">
                    <a16:creationId xmlns:a16="http://schemas.microsoft.com/office/drawing/2014/main" id="{E79C0CBD-F500-4D3B-9266-AD78B241C5EA}"/>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55">
                <a:extLst>
                  <a:ext uri="{FF2B5EF4-FFF2-40B4-BE49-F238E27FC236}">
                    <a16:creationId xmlns:a16="http://schemas.microsoft.com/office/drawing/2014/main" id="{DE9825BC-E17E-4747-B7A6-547BAC859C05}"/>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56">
                <a:extLst>
                  <a:ext uri="{FF2B5EF4-FFF2-40B4-BE49-F238E27FC236}">
                    <a16:creationId xmlns:a16="http://schemas.microsoft.com/office/drawing/2014/main" id="{5CA12E1F-FB38-4E27-95B1-2245C937543B}"/>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57">
                <a:extLst>
                  <a:ext uri="{FF2B5EF4-FFF2-40B4-BE49-F238E27FC236}">
                    <a16:creationId xmlns:a16="http://schemas.microsoft.com/office/drawing/2014/main" id="{9DD8A036-9876-4B49-8E6B-7163A7E690E4}"/>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58">
                <a:extLst>
                  <a:ext uri="{FF2B5EF4-FFF2-40B4-BE49-F238E27FC236}">
                    <a16:creationId xmlns:a16="http://schemas.microsoft.com/office/drawing/2014/main" id="{1454B1B0-30F9-453C-9540-BF484568AFA3}"/>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59">
                <a:extLst>
                  <a:ext uri="{FF2B5EF4-FFF2-40B4-BE49-F238E27FC236}">
                    <a16:creationId xmlns:a16="http://schemas.microsoft.com/office/drawing/2014/main" id="{2B52EA22-2204-42BF-B72B-2FCBF6F48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60">
                <a:extLst>
                  <a:ext uri="{FF2B5EF4-FFF2-40B4-BE49-F238E27FC236}">
                    <a16:creationId xmlns:a16="http://schemas.microsoft.com/office/drawing/2014/main" id="{0D5F92F2-0CFE-4567-A05A-56CBE2C1FEB6}"/>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61">
                <a:extLst>
                  <a:ext uri="{FF2B5EF4-FFF2-40B4-BE49-F238E27FC236}">
                    <a16:creationId xmlns:a16="http://schemas.microsoft.com/office/drawing/2014/main" id="{81C10E12-F923-44C3-AD1B-992EB9189B7B}"/>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62">
                <a:extLst>
                  <a:ext uri="{FF2B5EF4-FFF2-40B4-BE49-F238E27FC236}">
                    <a16:creationId xmlns:a16="http://schemas.microsoft.com/office/drawing/2014/main" id="{23A049DC-51A0-4D02-AD47-03D368D212AD}"/>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63">
                <a:extLst>
                  <a:ext uri="{FF2B5EF4-FFF2-40B4-BE49-F238E27FC236}">
                    <a16:creationId xmlns:a16="http://schemas.microsoft.com/office/drawing/2014/main" id="{5F7652DB-D9DA-4CDB-8C4A-C6A1B3DE8EEF}"/>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64">
                <a:extLst>
                  <a:ext uri="{FF2B5EF4-FFF2-40B4-BE49-F238E27FC236}">
                    <a16:creationId xmlns:a16="http://schemas.microsoft.com/office/drawing/2014/main" id="{7F710897-813E-4AFE-BA12-62685743E342}"/>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65">
                <a:extLst>
                  <a:ext uri="{FF2B5EF4-FFF2-40B4-BE49-F238E27FC236}">
                    <a16:creationId xmlns:a16="http://schemas.microsoft.com/office/drawing/2014/main" id="{1C638944-7656-458E-B6B6-8B6E5EE31C0D}"/>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66">
                <a:extLst>
                  <a:ext uri="{FF2B5EF4-FFF2-40B4-BE49-F238E27FC236}">
                    <a16:creationId xmlns:a16="http://schemas.microsoft.com/office/drawing/2014/main" id="{3DDF559C-D8F7-47B2-A198-A09AD1E5821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67">
                <a:extLst>
                  <a:ext uri="{FF2B5EF4-FFF2-40B4-BE49-F238E27FC236}">
                    <a16:creationId xmlns:a16="http://schemas.microsoft.com/office/drawing/2014/main" id="{45AF2463-346A-4EEC-BDDB-3D19BC40181D}"/>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68">
                <a:extLst>
                  <a:ext uri="{FF2B5EF4-FFF2-40B4-BE49-F238E27FC236}">
                    <a16:creationId xmlns:a16="http://schemas.microsoft.com/office/drawing/2014/main" id="{9C8AB59B-59C0-4266-B77E-FBBAE80F0276}"/>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69">
                <a:extLst>
                  <a:ext uri="{FF2B5EF4-FFF2-40B4-BE49-F238E27FC236}">
                    <a16:creationId xmlns:a16="http://schemas.microsoft.com/office/drawing/2014/main" id="{D6B3D94F-AD6B-4F80-AC27-532EE40C014D}"/>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70">
                <a:extLst>
                  <a:ext uri="{FF2B5EF4-FFF2-40B4-BE49-F238E27FC236}">
                    <a16:creationId xmlns:a16="http://schemas.microsoft.com/office/drawing/2014/main" id="{4187E024-718B-461B-A721-5C901BF98819}"/>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71">
                <a:extLst>
                  <a:ext uri="{FF2B5EF4-FFF2-40B4-BE49-F238E27FC236}">
                    <a16:creationId xmlns:a16="http://schemas.microsoft.com/office/drawing/2014/main" id="{BB58C421-3DC0-4BCC-B1D0-3214B3AC6144}"/>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72">
                <a:extLst>
                  <a:ext uri="{FF2B5EF4-FFF2-40B4-BE49-F238E27FC236}">
                    <a16:creationId xmlns:a16="http://schemas.microsoft.com/office/drawing/2014/main" id="{18B4ED4A-6053-42DD-BADE-3549BDE2570D}"/>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73">
                <a:extLst>
                  <a:ext uri="{FF2B5EF4-FFF2-40B4-BE49-F238E27FC236}">
                    <a16:creationId xmlns:a16="http://schemas.microsoft.com/office/drawing/2014/main" id="{3EEE7EA2-A039-4997-A069-1958F2034689}"/>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74">
                <a:extLst>
                  <a:ext uri="{FF2B5EF4-FFF2-40B4-BE49-F238E27FC236}">
                    <a16:creationId xmlns:a16="http://schemas.microsoft.com/office/drawing/2014/main" id="{499AB29D-BC2F-4FF8-B0D7-2CCD19B21CFD}"/>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75">
                <a:extLst>
                  <a:ext uri="{FF2B5EF4-FFF2-40B4-BE49-F238E27FC236}">
                    <a16:creationId xmlns:a16="http://schemas.microsoft.com/office/drawing/2014/main" id="{AEE1C07D-19BA-4283-9CCF-64384358777F}"/>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76">
                <a:extLst>
                  <a:ext uri="{FF2B5EF4-FFF2-40B4-BE49-F238E27FC236}">
                    <a16:creationId xmlns:a16="http://schemas.microsoft.com/office/drawing/2014/main" id="{3C2328DB-3F3D-40D4-A9FE-CFD82A98018B}"/>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77">
                <a:extLst>
                  <a:ext uri="{FF2B5EF4-FFF2-40B4-BE49-F238E27FC236}">
                    <a16:creationId xmlns:a16="http://schemas.microsoft.com/office/drawing/2014/main" id="{3DBEAF5F-841D-40AD-8167-8B1F23881BC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78">
                <a:extLst>
                  <a:ext uri="{FF2B5EF4-FFF2-40B4-BE49-F238E27FC236}">
                    <a16:creationId xmlns:a16="http://schemas.microsoft.com/office/drawing/2014/main" id="{A5D0895F-2B41-4BEE-9160-B064DC489FB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79">
                <a:extLst>
                  <a:ext uri="{FF2B5EF4-FFF2-40B4-BE49-F238E27FC236}">
                    <a16:creationId xmlns:a16="http://schemas.microsoft.com/office/drawing/2014/main" id="{47A39489-22E6-44BA-94E2-DB6F0BF40D8E}"/>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80">
                <a:extLst>
                  <a:ext uri="{FF2B5EF4-FFF2-40B4-BE49-F238E27FC236}">
                    <a16:creationId xmlns:a16="http://schemas.microsoft.com/office/drawing/2014/main" id="{A1A538E3-7F4E-45D1-81EA-F7724DB35DC1}"/>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81">
                <a:extLst>
                  <a:ext uri="{FF2B5EF4-FFF2-40B4-BE49-F238E27FC236}">
                    <a16:creationId xmlns:a16="http://schemas.microsoft.com/office/drawing/2014/main" id="{B09D8EA7-24CF-42FA-A550-B9ABAF78A890}"/>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82">
                <a:extLst>
                  <a:ext uri="{FF2B5EF4-FFF2-40B4-BE49-F238E27FC236}">
                    <a16:creationId xmlns:a16="http://schemas.microsoft.com/office/drawing/2014/main" id="{4D114D27-B26E-4749-9214-9C9C40918B5F}"/>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83">
                <a:extLst>
                  <a:ext uri="{FF2B5EF4-FFF2-40B4-BE49-F238E27FC236}">
                    <a16:creationId xmlns:a16="http://schemas.microsoft.com/office/drawing/2014/main" id="{507F7018-5BE3-4BE6-9639-3A59433220E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84">
                <a:extLst>
                  <a:ext uri="{FF2B5EF4-FFF2-40B4-BE49-F238E27FC236}">
                    <a16:creationId xmlns:a16="http://schemas.microsoft.com/office/drawing/2014/main" id="{B0B329C5-F185-4B82-B5DD-075E7AA9E0A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85">
                <a:extLst>
                  <a:ext uri="{FF2B5EF4-FFF2-40B4-BE49-F238E27FC236}">
                    <a16:creationId xmlns:a16="http://schemas.microsoft.com/office/drawing/2014/main" id="{700E2D0C-527A-4FEB-8DC6-2D3DF9DBB91B}"/>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86">
                <a:extLst>
                  <a:ext uri="{FF2B5EF4-FFF2-40B4-BE49-F238E27FC236}">
                    <a16:creationId xmlns:a16="http://schemas.microsoft.com/office/drawing/2014/main" id="{24B8CAAD-DBD8-43BA-BEA4-BD7EF95E14CA}"/>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87">
                <a:extLst>
                  <a:ext uri="{FF2B5EF4-FFF2-40B4-BE49-F238E27FC236}">
                    <a16:creationId xmlns:a16="http://schemas.microsoft.com/office/drawing/2014/main" id="{976587CE-27B3-432E-8BD1-DA34B36CAA0C}"/>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88">
                <a:extLst>
                  <a:ext uri="{FF2B5EF4-FFF2-40B4-BE49-F238E27FC236}">
                    <a16:creationId xmlns:a16="http://schemas.microsoft.com/office/drawing/2014/main" id="{E0974272-048F-456A-A2FA-ADF9D1A0EDD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89">
                <a:extLst>
                  <a:ext uri="{FF2B5EF4-FFF2-40B4-BE49-F238E27FC236}">
                    <a16:creationId xmlns:a16="http://schemas.microsoft.com/office/drawing/2014/main" id="{536761CE-0F14-4DE9-B7F2-DE37AADD83BB}"/>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90">
                <a:extLst>
                  <a:ext uri="{FF2B5EF4-FFF2-40B4-BE49-F238E27FC236}">
                    <a16:creationId xmlns:a16="http://schemas.microsoft.com/office/drawing/2014/main" id="{2249BF3A-DF07-460F-84E5-978650560CB4}"/>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91">
                <a:extLst>
                  <a:ext uri="{FF2B5EF4-FFF2-40B4-BE49-F238E27FC236}">
                    <a16:creationId xmlns:a16="http://schemas.microsoft.com/office/drawing/2014/main" id="{D2B5F1BE-C42E-4F79-AE7A-97450BF055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92">
                <a:extLst>
                  <a:ext uri="{FF2B5EF4-FFF2-40B4-BE49-F238E27FC236}">
                    <a16:creationId xmlns:a16="http://schemas.microsoft.com/office/drawing/2014/main" id="{7FE90D40-B239-4EAA-867F-A54FBCDCFED8}"/>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93">
                <a:extLst>
                  <a:ext uri="{FF2B5EF4-FFF2-40B4-BE49-F238E27FC236}">
                    <a16:creationId xmlns:a16="http://schemas.microsoft.com/office/drawing/2014/main" id="{79D52F86-F7AF-48D0-905B-A12504082B78}"/>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94">
                <a:extLst>
                  <a:ext uri="{FF2B5EF4-FFF2-40B4-BE49-F238E27FC236}">
                    <a16:creationId xmlns:a16="http://schemas.microsoft.com/office/drawing/2014/main" id="{FE169359-77B7-4354-95D4-139F05DB56A0}"/>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95">
                <a:extLst>
                  <a:ext uri="{FF2B5EF4-FFF2-40B4-BE49-F238E27FC236}">
                    <a16:creationId xmlns:a16="http://schemas.microsoft.com/office/drawing/2014/main" id="{F80E412F-CE56-4810-9474-D5AF1397FB8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96">
                <a:extLst>
                  <a:ext uri="{FF2B5EF4-FFF2-40B4-BE49-F238E27FC236}">
                    <a16:creationId xmlns:a16="http://schemas.microsoft.com/office/drawing/2014/main" id="{0227480A-1938-405A-97CC-C33DFD860B9D}"/>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97">
                <a:extLst>
                  <a:ext uri="{FF2B5EF4-FFF2-40B4-BE49-F238E27FC236}">
                    <a16:creationId xmlns:a16="http://schemas.microsoft.com/office/drawing/2014/main" id="{C583A7FA-4115-477F-A055-C972975BAF9E}"/>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98">
                <a:extLst>
                  <a:ext uri="{FF2B5EF4-FFF2-40B4-BE49-F238E27FC236}">
                    <a16:creationId xmlns:a16="http://schemas.microsoft.com/office/drawing/2014/main" id="{7A2D6123-F644-4E8A-96A8-8FF972DDDF05}"/>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99">
                <a:extLst>
                  <a:ext uri="{FF2B5EF4-FFF2-40B4-BE49-F238E27FC236}">
                    <a16:creationId xmlns:a16="http://schemas.microsoft.com/office/drawing/2014/main" id="{A6F1180C-C6DC-449E-A5EE-97B10946CBA7}"/>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100">
                <a:extLst>
                  <a:ext uri="{FF2B5EF4-FFF2-40B4-BE49-F238E27FC236}">
                    <a16:creationId xmlns:a16="http://schemas.microsoft.com/office/drawing/2014/main" id="{552E4F9E-B8EC-4425-9233-23CABBD370EC}"/>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101">
                <a:extLst>
                  <a:ext uri="{FF2B5EF4-FFF2-40B4-BE49-F238E27FC236}">
                    <a16:creationId xmlns:a16="http://schemas.microsoft.com/office/drawing/2014/main" id="{959203AF-2930-42FB-8726-CD89425681AD}"/>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102">
                <a:extLst>
                  <a:ext uri="{FF2B5EF4-FFF2-40B4-BE49-F238E27FC236}">
                    <a16:creationId xmlns:a16="http://schemas.microsoft.com/office/drawing/2014/main" id="{5831DA6C-333A-4D02-9916-FAEE3F783E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103">
                <a:extLst>
                  <a:ext uri="{FF2B5EF4-FFF2-40B4-BE49-F238E27FC236}">
                    <a16:creationId xmlns:a16="http://schemas.microsoft.com/office/drawing/2014/main" id="{17D0FF19-8147-4487-9C8C-973BAB10CF7D}"/>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104">
                <a:extLst>
                  <a:ext uri="{FF2B5EF4-FFF2-40B4-BE49-F238E27FC236}">
                    <a16:creationId xmlns:a16="http://schemas.microsoft.com/office/drawing/2014/main" id="{27279A78-CDB9-4BE1-B400-2719A6D40C3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105">
                <a:extLst>
                  <a:ext uri="{FF2B5EF4-FFF2-40B4-BE49-F238E27FC236}">
                    <a16:creationId xmlns:a16="http://schemas.microsoft.com/office/drawing/2014/main" id="{74A03C55-3EB9-4F59-9285-EE729DFDD9FD}"/>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106">
                <a:extLst>
                  <a:ext uri="{FF2B5EF4-FFF2-40B4-BE49-F238E27FC236}">
                    <a16:creationId xmlns:a16="http://schemas.microsoft.com/office/drawing/2014/main" id="{400D2F37-34BA-48E1-BC4C-ED47980B072F}"/>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107">
                <a:extLst>
                  <a:ext uri="{FF2B5EF4-FFF2-40B4-BE49-F238E27FC236}">
                    <a16:creationId xmlns:a16="http://schemas.microsoft.com/office/drawing/2014/main" id="{B222F139-F936-4E79-8776-A880FFC32F5A}"/>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108">
                <a:extLst>
                  <a:ext uri="{FF2B5EF4-FFF2-40B4-BE49-F238E27FC236}">
                    <a16:creationId xmlns:a16="http://schemas.microsoft.com/office/drawing/2014/main" id="{2CD5D6EB-A40E-4A9D-B321-A25743DF276B}"/>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109">
                <a:extLst>
                  <a:ext uri="{FF2B5EF4-FFF2-40B4-BE49-F238E27FC236}">
                    <a16:creationId xmlns:a16="http://schemas.microsoft.com/office/drawing/2014/main" id="{5E20D136-3405-4E8F-AEA9-EE72CBEF051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110">
                <a:extLst>
                  <a:ext uri="{FF2B5EF4-FFF2-40B4-BE49-F238E27FC236}">
                    <a16:creationId xmlns:a16="http://schemas.microsoft.com/office/drawing/2014/main" id="{042E2BA7-A396-437D-A1B6-58940280199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111">
                <a:extLst>
                  <a:ext uri="{FF2B5EF4-FFF2-40B4-BE49-F238E27FC236}">
                    <a16:creationId xmlns:a16="http://schemas.microsoft.com/office/drawing/2014/main" id="{C5F57C92-3E97-4B2A-BDB9-9B0F96F115D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112">
                <a:extLst>
                  <a:ext uri="{FF2B5EF4-FFF2-40B4-BE49-F238E27FC236}">
                    <a16:creationId xmlns:a16="http://schemas.microsoft.com/office/drawing/2014/main" id="{7BCCE998-0D86-4DE1-B3D2-BE0EB71DBB1E}"/>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113">
                <a:extLst>
                  <a:ext uri="{FF2B5EF4-FFF2-40B4-BE49-F238E27FC236}">
                    <a16:creationId xmlns:a16="http://schemas.microsoft.com/office/drawing/2014/main" id="{5C6D494A-3AAA-4865-A960-591EA6DA47A6}"/>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114">
                <a:extLst>
                  <a:ext uri="{FF2B5EF4-FFF2-40B4-BE49-F238E27FC236}">
                    <a16:creationId xmlns:a16="http://schemas.microsoft.com/office/drawing/2014/main" id="{5326B5CE-C6CC-4259-8E38-542F09C1E87C}"/>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115">
                <a:extLst>
                  <a:ext uri="{FF2B5EF4-FFF2-40B4-BE49-F238E27FC236}">
                    <a16:creationId xmlns:a16="http://schemas.microsoft.com/office/drawing/2014/main" id="{F596ABB8-544D-4857-AFC1-721C7C2FB1F5}"/>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Freeform 116">
                <a:extLst>
                  <a:ext uri="{FF2B5EF4-FFF2-40B4-BE49-F238E27FC236}">
                    <a16:creationId xmlns:a16="http://schemas.microsoft.com/office/drawing/2014/main" id="{00534AFD-A8FB-47F4-9F1B-D04BD5A227B2}"/>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Freeform 117">
                <a:extLst>
                  <a:ext uri="{FF2B5EF4-FFF2-40B4-BE49-F238E27FC236}">
                    <a16:creationId xmlns:a16="http://schemas.microsoft.com/office/drawing/2014/main" id="{0A660EE7-80C3-4D0F-AB70-19CEFAD9C856}"/>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Freeform 118">
                <a:extLst>
                  <a:ext uri="{FF2B5EF4-FFF2-40B4-BE49-F238E27FC236}">
                    <a16:creationId xmlns:a16="http://schemas.microsoft.com/office/drawing/2014/main" id="{606FF718-D8BB-485A-B3F4-2203CE89F387}"/>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119">
                <a:extLst>
                  <a:ext uri="{FF2B5EF4-FFF2-40B4-BE49-F238E27FC236}">
                    <a16:creationId xmlns:a16="http://schemas.microsoft.com/office/drawing/2014/main" id="{E38A319A-C13B-4464-ABD5-24948D2D1DCF}"/>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120">
                <a:extLst>
                  <a:ext uri="{FF2B5EF4-FFF2-40B4-BE49-F238E27FC236}">
                    <a16:creationId xmlns:a16="http://schemas.microsoft.com/office/drawing/2014/main" id="{B0BAAEFF-AAB6-4EDE-AFFE-F3197C638229}"/>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121">
                <a:extLst>
                  <a:ext uri="{FF2B5EF4-FFF2-40B4-BE49-F238E27FC236}">
                    <a16:creationId xmlns:a16="http://schemas.microsoft.com/office/drawing/2014/main" id="{0AAB67B1-4097-450D-B955-8C583DFBDDE3}"/>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122">
                <a:extLst>
                  <a:ext uri="{FF2B5EF4-FFF2-40B4-BE49-F238E27FC236}">
                    <a16:creationId xmlns:a16="http://schemas.microsoft.com/office/drawing/2014/main" id="{4F72FDAA-C3C4-4927-BD6C-0AAAD96FBF26}"/>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123">
                <a:extLst>
                  <a:ext uri="{FF2B5EF4-FFF2-40B4-BE49-F238E27FC236}">
                    <a16:creationId xmlns:a16="http://schemas.microsoft.com/office/drawing/2014/main" id="{52E8C1AD-4C00-410D-8D56-02E9745BE7DD}"/>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124">
                <a:extLst>
                  <a:ext uri="{FF2B5EF4-FFF2-40B4-BE49-F238E27FC236}">
                    <a16:creationId xmlns:a16="http://schemas.microsoft.com/office/drawing/2014/main" id="{B6072365-9C64-4EC1-8C5C-81EA7F30C338}"/>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25">
                <a:extLst>
                  <a:ext uri="{FF2B5EF4-FFF2-40B4-BE49-F238E27FC236}">
                    <a16:creationId xmlns:a16="http://schemas.microsoft.com/office/drawing/2014/main" id="{F39D2B69-18FE-4BDB-A2FA-EB6CA1BE6130}"/>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126">
                <a:extLst>
                  <a:ext uri="{FF2B5EF4-FFF2-40B4-BE49-F238E27FC236}">
                    <a16:creationId xmlns:a16="http://schemas.microsoft.com/office/drawing/2014/main" id="{69D4BADD-2142-464D-8E32-7A94892A4877}"/>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127">
                <a:extLst>
                  <a:ext uri="{FF2B5EF4-FFF2-40B4-BE49-F238E27FC236}">
                    <a16:creationId xmlns:a16="http://schemas.microsoft.com/office/drawing/2014/main" id="{C09C6D9B-5EFE-40E7-917E-D05E1FF94B3C}"/>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128">
                <a:extLst>
                  <a:ext uri="{FF2B5EF4-FFF2-40B4-BE49-F238E27FC236}">
                    <a16:creationId xmlns:a16="http://schemas.microsoft.com/office/drawing/2014/main" id="{C6A3E602-D132-4393-91A7-AB9E32F96DB0}"/>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29">
                <a:extLst>
                  <a:ext uri="{FF2B5EF4-FFF2-40B4-BE49-F238E27FC236}">
                    <a16:creationId xmlns:a16="http://schemas.microsoft.com/office/drawing/2014/main" id="{50154EF5-BB25-4B90-86FC-A4E213C27C0F}"/>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130">
                <a:extLst>
                  <a:ext uri="{FF2B5EF4-FFF2-40B4-BE49-F238E27FC236}">
                    <a16:creationId xmlns:a16="http://schemas.microsoft.com/office/drawing/2014/main" id="{BC65F3FA-CFF2-4230-9B84-366A2F3ED834}"/>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Freeform 131">
                <a:extLst>
                  <a:ext uri="{FF2B5EF4-FFF2-40B4-BE49-F238E27FC236}">
                    <a16:creationId xmlns:a16="http://schemas.microsoft.com/office/drawing/2014/main" id="{A22E9B56-482C-4CBD-9CB1-34DC4BC21E61}"/>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Freeform 132">
                <a:extLst>
                  <a:ext uri="{FF2B5EF4-FFF2-40B4-BE49-F238E27FC236}">
                    <a16:creationId xmlns:a16="http://schemas.microsoft.com/office/drawing/2014/main" id="{8583273A-7743-4652-ADAF-D023314BF781}"/>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133">
                <a:extLst>
                  <a:ext uri="{FF2B5EF4-FFF2-40B4-BE49-F238E27FC236}">
                    <a16:creationId xmlns:a16="http://schemas.microsoft.com/office/drawing/2014/main" id="{349CA7AD-224B-41D4-B4B3-71E6070F738F}"/>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Freeform 134">
                <a:extLst>
                  <a:ext uri="{FF2B5EF4-FFF2-40B4-BE49-F238E27FC236}">
                    <a16:creationId xmlns:a16="http://schemas.microsoft.com/office/drawing/2014/main" id="{4B7FA332-A9C4-4A0F-A3F5-225D225FB8FF}"/>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35">
                <a:extLst>
                  <a:ext uri="{FF2B5EF4-FFF2-40B4-BE49-F238E27FC236}">
                    <a16:creationId xmlns:a16="http://schemas.microsoft.com/office/drawing/2014/main" id="{C8E95C12-FD4D-41EC-91DE-A9EF7B9B72F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136">
                <a:extLst>
                  <a:ext uri="{FF2B5EF4-FFF2-40B4-BE49-F238E27FC236}">
                    <a16:creationId xmlns:a16="http://schemas.microsoft.com/office/drawing/2014/main" id="{FE6CC73E-1A7E-462A-83AA-7B8CDFE90415}"/>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137">
                <a:extLst>
                  <a:ext uri="{FF2B5EF4-FFF2-40B4-BE49-F238E27FC236}">
                    <a16:creationId xmlns:a16="http://schemas.microsoft.com/office/drawing/2014/main" id="{46E5AE6A-5EC5-463E-ACC5-F6080AE0837F}"/>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138">
                <a:extLst>
                  <a:ext uri="{FF2B5EF4-FFF2-40B4-BE49-F238E27FC236}">
                    <a16:creationId xmlns:a16="http://schemas.microsoft.com/office/drawing/2014/main" id="{A9D58C80-4A8D-45BA-8343-358B26760676}"/>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139">
                <a:extLst>
                  <a:ext uri="{FF2B5EF4-FFF2-40B4-BE49-F238E27FC236}">
                    <a16:creationId xmlns:a16="http://schemas.microsoft.com/office/drawing/2014/main" id="{C6ECF4E7-FA56-49C5-B14D-C4F8DB42F81D}"/>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140">
                <a:extLst>
                  <a:ext uri="{FF2B5EF4-FFF2-40B4-BE49-F238E27FC236}">
                    <a16:creationId xmlns:a16="http://schemas.microsoft.com/office/drawing/2014/main" id="{2F249F38-AAB1-4041-AB72-134B822477E8}"/>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141">
                <a:extLst>
                  <a:ext uri="{FF2B5EF4-FFF2-40B4-BE49-F238E27FC236}">
                    <a16:creationId xmlns:a16="http://schemas.microsoft.com/office/drawing/2014/main" id="{30577826-CD59-4AD6-A615-5F8EDD960EE5}"/>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142">
                <a:extLst>
                  <a:ext uri="{FF2B5EF4-FFF2-40B4-BE49-F238E27FC236}">
                    <a16:creationId xmlns:a16="http://schemas.microsoft.com/office/drawing/2014/main" id="{110966FA-2CCF-40EB-BCB6-BDB14F85C185}"/>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143">
                <a:extLst>
                  <a:ext uri="{FF2B5EF4-FFF2-40B4-BE49-F238E27FC236}">
                    <a16:creationId xmlns:a16="http://schemas.microsoft.com/office/drawing/2014/main" id="{FBAAF287-F9B0-4A19-9851-08A5A34A5226}"/>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144">
                <a:extLst>
                  <a:ext uri="{FF2B5EF4-FFF2-40B4-BE49-F238E27FC236}">
                    <a16:creationId xmlns:a16="http://schemas.microsoft.com/office/drawing/2014/main" id="{DD44E8FD-5E0D-4E63-833D-0BA4B93AD7EA}"/>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145">
                <a:extLst>
                  <a:ext uri="{FF2B5EF4-FFF2-40B4-BE49-F238E27FC236}">
                    <a16:creationId xmlns:a16="http://schemas.microsoft.com/office/drawing/2014/main" id="{9A758743-4BC2-41AE-9769-D95AC6B6F0FB}"/>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146">
                <a:extLst>
                  <a:ext uri="{FF2B5EF4-FFF2-40B4-BE49-F238E27FC236}">
                    <a16:creationId xmlns:a16="http://schemas.microsoft.com/office/drawing/2014/main" id="{E30E2FDE-61AA-4720-900C-E347BB2C928C}"/>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147">
                <a:extLst>
                  <a:ext uri="{FF2B5EF4-FFF2-40B4-BE49-F238E27FC236}">
                    <a16:creationId xmlns:a16="http://schemas.microsoft.com/office/drawing/2014/main" id="{57894208-88F2-4E46-9329-618DA57F04F9}"/>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Freeform 148">
                <a:extLst>
                  <a:ext uri="{FF2B5EF4-FFF2-40B4-BE49-F238E27FC236}">
                    <a16:creationId xmlns:a16="http://schemas.microsoft.com/office/drawing/2014/main" id="{B7B7DA01-256E-4502-A712-88BA50825CE2}"/>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149">
                <a:extLst>
                  <a:ext uri="{FF2B5EF4-FFF2-40B4-BE49-F238E27FC236}">
                    <a16:creationId xmlns:a16="http://schemas.microsoft.com/office/drawing/2014/main" id="{AC870A59-A467-43E4-94DD-D0125D49EF9F}"/>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150">
                <a:extLst>
                  <a:ext uri="{FF2B5EF4-FFF2-40B4-BE49-F238E27FC236}">
                    <a16:creationId xmlns:a16="http://schemas.microsoft.com/office/drawing/2014/main" id="{6BF4AC05-2EE4-4BD0-B915-056D9A72E5D0}"/>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151">
                <a:extLst>
                  <a:ext uri="{FF2B5EF4-FFF2-40B4-BE49-F238E27FC236}">
                    <a16:creationId xmlns:a16="http://schemas.microsoft.com/office/drawing/2014/main" id="{50BE4F06-E4BB-4F7F-BF70-4FBD2C8F7877}"/>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152">
                <a:extLst>
                  <a:ext uri="{FF2B5EF4-FFF2-40B4-BE49-F238E27FC236}">
                    <a16:creationId xmlns:a16="http://schemas.microsoft.com/office/drawing/2014/main" id="{80D188FA-8EB8-4DEF-B15E-980850F5D5BC}"/>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Freeform 153">
                <a:extLst>
                  <a:ext uri="{FF2B5EF4-FFF2-40B4-BE49-F238E27FC236}">
                    <a16:creationId xmlns:a16="http://schemas.microsoft.com/office/drawing/2014/main" id="{FC127017-45F6-42D2-8ECC-9C323E662163}"/>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154">
                <a:extLst>
                  <a:ext uri="{FF2B5EF4-FFF2-40B4-BE49-F238E27FC236}">
                    <a16:creationId xmlns:a16="http://schemas.microsoft.com/office/drawing/2014/main" id="{6B4E4613-B288-4473-AC3B-77469AC33B8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155">
                <a:extLst>
                  <a:ext uri="{FF2B5EF4-FFF2-40B4-BE49-F238E27FC236}">
                    <a16:creationId xmlns:a16="http://schemas.microsoft.com/office/drawing/2014/main" id="{65666970-A04B-49CA-9327-D8B788654151}"/>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156">
                <a:extLst>
                  <a:ext uri="{FF2B5EF4-FFF2-40B4-BE49-F238E27FC236}">
                    <a16:creationId xmlns:a16="http://schemas.microsoft.com/office/drawing/2014/main" id="{15B66388-9E4B-4E9E-96B4-0FE8A167D29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157">
                <a:extLst>
                  <a:ext uri="{FF2B5EF4-FFF2-40B4-BE49-F238E27FC236}">
                    <a16:creationId xmlns:a16="http://schemas.microsoft.com/office/drawing/2014/main" id="{D494C27E-4573-4905-87FF-4E2B64EE9FBC}"/>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158">
                <a:extLst>
                  <a:ext uri="{FF2B5EF4-FFF2-40B4-BE49-F238E27FC236}">
                    <a16:creationId xmlns:a16="http://schemas.microsoft.com/office/drawing/2014/main" id="{16C4FA6E-49EC-425F-A2A3-67F0A6AAAE90}"/>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159">
                <a:extLst>
                  <a:ext uri="{FF2B5EF4-FFF2-40B4-BE49-F238E27FC236}">
                    <a16:creationId xmlns:a16="http://schemas.microsoft.com/office/drawing/2014/main" id="{8D154792-8825-4622-966B-B3E66AA681F9}"/>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160">
                <a:extLst>
                  <a:ext uri="{FF2B5EF4-FFF2-40B4-BE49-F238E27FC236}">
                    <a16:creationId xmlns:a16="http://schemas.microsoft.com/office/drawing/2014/main" id="{49B94835-38F2-43EF-9BA2-985EC8EA2423}"/>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161">
                <a:extLst>
                  <a:ext uri="{FF2B5EF4-FFF2-40B4-BE49-F238E27FC236}">
                    <a16:creationId xmlns:a16="http://schemas.microsoft.com/office/drawing/2014/main" id="{5F14B656-3172-451B-95EB-65FF33AD20D4}"/>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162">
                <a:extLst>
                  <a:ext uri="{FF2B5EF4-FFF2-40B4-BE49-F238E27FC236}">
                    <a16:creationId xmlns:a16="http://schemas.microsoft.com/office/drawing/2014/main" id="{A914EC52-21D5-4231-A50D-0D5D61244BD2}"/>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9" name="Freeform 163">
                <a:extLst>
                  <a:ext uri="{FF2B5EF4-FFF2-40B4-BE49-F238E27FC236}">
                    <a16:creationId xmlns:a16="http://schemas.microsoft.com/office/drawing/2014/main" id="{9A423042-4DAE-4DB5-A482-033472FFD01D}"/>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164">
                <a:extLst>
                  <a:ext uri="{FF2B5EF4-FFF2-40B4-BE49-F238E27FC236}">
                    <a16:creationId xmlns:a16="http://schemas.microsoft.com/office/drawing/2014/main" id="{569728E6-BE67-42A0-9DDF-23ABDF8461F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165">
                <a:extLst>
                  <a:ext uri="{FF2B5EF4-FFF2-40B4-BE49-F238E27FC236}">
                    <a16:creationId xmlns:a16="http://schemas.microsoft.com/office/drawing/2014/main" id="{A7FD057D-CF30-4A01-ADB4-88B188234714}"/>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166">
                <a:extLst>
                  <a:ext uri="{FF2B5EF4-FFF2-40B4-BE49-F238E27FC236}">
                    <a16:creationId xmlns:a16="http://schemas.microsoft.com/office/drawing/2014/main" id="{E646B18A-5D21-4230-9585-26D57E8C04A0}"/>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167">
                <a:extLst>
                  <a:ext uri="{FF2B5EF4-FFF2-40B4-BE49-F238E27FC236}">
                    <a16:creationId xmlns:a16="http://schemas.microsoft.com/office/drawing/2014/main" id="{8C616EFC-CE46-4C2B-BE7A-E3BF07EE1989}"/>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168">
                <a:extLst>
                  <a:ext uri="{FF2B5EF4-FFF2-40B4-BE49-F238E27FC236}">
                    <a16:creationId xmlns:a16="http://schemas.microsoft.com/office/drawing/2014/main" id="{175C58A6-CF54-4B9E-8F69-F49F4E81EA08}"/>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169">
                <a:extLst>
                  <a:ext uri="{FF2B5EF4-FFF2-40B4-BE49-F238E27FC236}">
                    <a16:creationId xmlns:a16="http://schemas.microsoft.com/office/drawing/2014/main" id="{E6517A80-F5B0-46F2-AD8D-7FE09635306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170">
                <a:extLst>
                  <a:ext uri="{FF2B5EF4-FFF2-40B4-BE49-F238E27FC236}">
                    <a16:creationId xmlns:a16="http://schemas.microsoft.com/office/drawing/2014/main" id="{69354F44-5EF4-484C-9A77-05622A8871C6}"/>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71">
                <a:extLst>
                  <a:ext uri="{FF2B5EF4-FFF2-40B4-BE49-F238E27FC236}">
                    <a16:creationId xmlns:a16="http://schemas.microsoft.com/office/drawing/2014/main" id="{813F5394-F6E5-4DAE-9562-7A72BA8922A8}"/>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72">
                <a:extLst>
                  <a:ext uri="{FF2B5EF4-FFF2-40B4-BE49-F238E27FC236}">
                    <a16:creationId xmlns:a16="http://schemas.microsoft.com/office/drawing/2014/main" id="{427FA7AE-6360-438E-B204-10E3F33B45AB}"/>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73">
                <a:extLst>
                  <a:ext uri="{FF2B5EF4-FFF2-40B4-BE49-F238E27FC236}">
                    <a16:creationId xmlns:a16="http://schemas.microsoft.com/office/drawing/2014/main" id="{96C2224C-4B0D-4035-BC80-9CCA4DB9F34A}"/>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74">
                <a:extLst>
                  <a:ext uri="{FF2B5EF4-FFF2-40B4-BE49-F238E27FC236}">
                    <a16:creationId xmlns:a16="http://schemas.microsoft.com/office/drawing/2014/main" id="{C324E8B1-8A83-49EA-8829-79E5BE6559E7}"/>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175">
                <a:extLst>
                  <a:ext uri="{FF2B5EF4-FFF2-40B4-BE49-F238E27FC236}">
                    <a16:creationId xmlns:a16="http://schemas.microsoft.com/office/drawing/2014/main" id="{7D61C717-4608-442E-B252-06810F2C0288}"/>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176">
                <a:extLst>
                  <a:ext uri="{FF2B5EF4-FFF2-40B4-BE49-F238E27FC236}">
                    <a16:creationId xmlns:a16="http://schemas.microsoft.com/office/drawing/2014/main" id="{78594E3A-B01B-44A5-AB3D-DA3169AD7560}"/>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177">
                <a:extLst>
                  <a:ext uri="{FF2B5EF4-FFF2-40B4-BE49-F238E27FC236}">
                    <a16:creationId xmlns:a16="http://schemas.microsoft.com/office/drawing/2014/main" id="{613F3772-72A5-4AA6-A26D-C2A02F9C2057}"/>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178">
                <a:extLst>
                  <a:ext uri="{FF2B5EF4-FFF2-40B4-BE49-F238E27FC236}">
                    <a16:creationId xmlns:a16="http://schemas.microsoft.com/office/drawing/2014/main" id="{9854E970-5EC4-466C-B67C-73E4A78DB9C8}"/>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179">
                <a:extLst>
                  <a:ext uri="{FF2B5EF4-FFF2-40B4-BE49-F238E27FC236}">
                    <a16:creationId xmlns:a16="http://schemas.microsoft.com/office/drawing/2014/main" id="{BFD0697B-7BB7-464C-B07B-59AE5FBB1AF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180">
                <a:extLst>
                  <a:ext uri="{FF2B5EF4-FFF2-40B4-BE49-F238E27FC236}">
                    <a16:creationId xmlns:a16="http://schemas.microsoft.com/office/drawing/2014/main" id="{820CA6C7-17BC-46DE-A750-E3C52D98021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181">
                <a:extLst>
                  <a:ext uri="{FF2B5EF4-FFF2-40B4-BE49-F238E27FC236}">
                    <a16:creationId xmlns:a16="http://schemas.microsoft.com/office/drawing/2014/main" id="{507D98B6-B1E7-47C0-BE38-6D1FDC0B1FC9}"/>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182">
                <a:extLst>
                  <a:ext uri="{FF2B5EF4-FFF2-40B4-BE49-F238E27FC236}">
                    <a16:creationId xmlns:a16="http://schemas.microsoft.com/office/drawing/2014/main" id="{3D252F1F-2D52-4D44-8375-3759F022B35E}"/>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183">
                <a:extLst>
                  <a:ext uri="{FF2B5EF4-FFF2-40B4-BE49-F238E27FC236}">
                    <a16:creationId xmlns:a16="http://schemas.microsoft.com/office/drawing/2014/main" id="{8C0A4AFE-B37F-410F-B587-CB930ED3015A}"/>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184">
                <a:extLst>
                  <a:ext uri="{FF2B5EF4-FFF2-40B4-BE49-F238E27FC236}">
                    <a16:creationId xmlns:a16="http://schemas.microsoft.com/office/drawing/2014/main" id="{22529F04-CDE5-4DEC-BC97-2F498E485387}"/>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185">
                <a:extLst>
                  <a:ext uri="{FF2B5EF4-FFF2-40B4-BE49-F238E27FC236}">
                    <a16:creationId xmlns:a16="http://schemas.microsoft.com/office/drawing/2014/main" id="{73C5BC13-35D7-414C-9FCD-5F3CECE38AFF}"/>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186">
                <a:extLst>
                  <a:ext uri="{FF2B5EF4-FFF2-40B4-BE49-F238E27FC236}">
                    <a16:creationId xmlns:a16="http://schemas.microsoft.com/office/drawing/2014/main" id="{EE822D2D-DD8D-497C-8429-462BAEF8ACBF}"/>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187">
                <a:extLst>
                  <a:ext uri="{FF2B5EF4-FFF2-40B4-BE49-F238E27FC236}">
                    <a16:creationId xmlns:a16="http://schemas.microsoft.com/office/drawing/2014/main" id="{F88C5724-710D-4C6C-A44C-04541E19336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188">
                <a:extLst>
                  <a:ext uri="{FF2B5EF4-FFF2-40B4-BE49-F238E27FC236}">
                    <a16:creationId xmlns:a16="http://schemas.microsoft.com/office/drawing/2014/main" id="{EF88F8DD-8C9A-488F-8B33-0B98EC97FDE6}"/>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189">
                <a:extLst>
                  <a:ext uri="{FF2B5EF4-FFF2-40B4-BE49-F238E27FC236}">
                    <a16:creationId xmlns:a16="http://schemas.microsoft.com/office/drawing/2014/main" id="{FF3835A1-ADE6-4BF5-A812-19CF3EA555C1}"/>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190">
                <a:extLst>
                  <a:ext uri="{FF2B5EF4-FFF2-40B4-BE49-F238E27FC236}">
                    <a16:creationId xmlns:a16="http://schemas.microsoft.com/office/drawing/2014/main" id="{168A08E9-B159-4E84-B179-540E0DEA043E}"/>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191">
                <a:extLst>
                  <a:ext uri="{FF2B5EF4-FFF2-40B4-BE49-F238E27FC236}">
                    <a16:creationId xmlns:a16="http://schemas.microsoft.com/office/drawing/2014/main" id="{373BE7BB-883B-4CF6-AE40-263A919BDAC3}"/>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192">
                <a:extLst>
                  <a:ext uri="{FF2B5EF4-FFF2-40B4-BE49-F238E27FC236}">
                    <a16:creationId xmlns:a16="http://schemas.microsoft.com/office/drawing/2014/main" id="{5C0B8F90-9F93-48A6-881E-AC6888FD1DEC}"/>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193">
                <a:extLst>
                  <a:ext uri="{FF2B5EF4-FFF2-40B4-BE49-F238E27FC236}">
                    <a16:creationId xmlns:a16="http://schemas.microsoft.com/office/drawing/2014/main" id="{6E0D8AFF-93FE-4316-A1AD-3EA1797E6DB0}"/>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194">
                <a:extLst>
                  <a:ext uri="{FF2B5EF4-FFF2-40B4-BE49-F238E27FC236}">
                    <a16:creationId xmlns:a16="http://schemas.microsoft.com/office/drawing/2014/main" id="{590C3A72-0645-477E-9F10-040A12E75F20}"/>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195">
                <a:extLst>
                  <a:ext uri="{FF2B5EF4-FFF2-40B4-BE49-F238E27FC236}">
                    <a16:creationId xmlns:a16="http://schemas.microsoft.com/office/drawing/2014/main" id="{5753B4BA-7E50-4EF4-82ED-BEF0E768A071}"/>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196">
                <a:extLst>
                  <a:ext uri="{FF2B5EF4-FFF2-40B4-BE49-F238E27FC236}">
                    <a16:creationId xmlns:a16="http://schemas.microsoft.com/office/drawing/2014/main" id="{AC6CE73C-7267-4FFE-BBDA-CF8CCD9332D8}"/>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197">
                <a:extLst>
                  <a:ext uri="{FF2B5EF4-FFF2-40B4-BE49-F238E27FC236}">
                    <a16:creationId xmlns:a16="http://schemas.microsoft.com/office/drawing/2014/main" id="{292B5D98-85AD-4E7B-B4E9-0921250F3579}"/>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198">
                <a:extLst>
                  <a:ext uri="{FF2B5EF4-FFF2-40B4-BE49-F238E27FC236}">
                    <a16:creationId xmlns:a16="http://schemas.microsoft.com/office/drawing/2014/main" id="{8AFE2349-8E2B-42A2-A338-443D445A686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199">
                <a:extLst>
                  <a:ext uri="{FF2B5EF4-FFF2-40B4-BE49-F238E27FC236}">
                    <a16:creationId xmlns:a16="http://schemas.microsoft.com/office/drawing/2014/main" id="{A8BB3C93-B520-4A80-B6A3-9E6DE884EF0E}"/>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200">
                <a:extLst>
                  <a:ext uri="{FF2B5EF4-FFF2-40B4-BE49-F238E27FC236}">
                    <a16:creationId xmlns:a16="http://schemas.microsoft.com/office/drawing/2014/main" id="{1313A147-9087-4CFE-8ABD-EB4FBD45342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201">
                <a:extLst>
                  <a:ext uri="{FF2B5EF4-FFF2-40B4-BE49-F238E27FC236}">
                    <a16:creationId xmlns:a16="http://schemas.microsoft.com/office/drawing/2014/main" id="{C6C696A5-4818-4C70-AF02-8410D09AC05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202">
                <a:extLst>
                  <a:ext uri="{FF2B5EF4-FFF2-40B4-BE49-F238E27FC236}">
                    <a16:creationId xmlns:a16="http://schemas.microsoft.com/office/drawing/2014/main" id="{8210C879-58EF-4137-9DB7-76DE43F7DDE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203">
                <a:extLst>
                  <a:ext uri="{FF2B5EF4-FFF2-40B4-BE49-F238E27FC236}">
                    <a16:creationId xmlns:a16="http://schemas.microsoft.com/office/drawing/2014/main" id="{7C5AE488-B2B4-4B7D-9A42-02A1B8182BC6}"/>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204">
                <a:extLst>
                  <a:ext uri="{FF2B5EF4-FFF2-40B4-BE49-F238E27FC236}">
                    <a16:creationId xmlns:a16="http://schemas.microsoft.com/office/drawing/2014/main" id="{94579B84-CC7F-4E10-9C6C-10CAE0E2DE59}"/>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1" name="Freeform 206">
              <a:extLst>
                <a:ext uri="{FF2B5EF4-FFF2-40B4-BE49-F238E27FC236}">
                  <a16:creationId xmlns:a16="http://schemas.microsoft.com/office/drawing/2014/main" id="{A8D3AB6B-1D8E-43C5-93FE-23964B495F12}"/>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207">
              <a:extLst>
                <a:ext uri="{FF2B5EF4-FFF2-40B4-BE49-F238E27FC236}">
                  <a16:creationId xmlns:a16="http://schemas.microsoft.com/office/drawing/2014/main" id="{C2FA8ACE-FD7C-4565-A65E-AAAB3AFCF425}"/>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208">
              <a:extLst>
                <a:ext uri="{FF2B5EF4-FFF2-40B4-BE49-F238E27FC236}">
                  <a16:creationId xmlns:a16="http://schemas.microsoft.com/office/drawing/2014/main" id="{8EE4BEE5-FCC0-4C70-9934-3874234546A9}"/>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209">
              <a:extLst>
                <a:ext uri="{FF2B5EF4-FFF2-40B4-BE49-F238E27FC236}">
                  <a16:creationId xmlns:a16="http://schemas.microsoft.com/office/drawing/2014/main" id="{5C14E156-F234-4A5E-BF9A-3C1977454081}"/>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210">
              <a:extLst>
                <a:ext uri="{FF2B5EF4-FFF2-40B4-BE49-F238E27FC236}">
                  <a16:creationId xmlns:a16="http://schemas.microsoft.com/office/drawing/2014/main" id="{4C25B5A5-A9C8-4679-958C-E6CCA60374D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211">
              <a:extLst>
                <a:ext uri="{FF2B5EF4-FFF2-40B4-BE49-F238E27FC236}">
                  <a16:creationId xmlns:a16="http://schemas.microsoft.com/office/drawing/2014/main" id="{04D3F846-403F-4508-BEAC-7B9153121149}"/>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212">
              <a:extLst>
                <a:ext uri="{FF2B5EF4-FFF2-40B4-BE49-F238E27FC236}">
                  <a16:creationId xmlns:a16="http://schemas.microsoft.com/office/drawing/2014/main" id="{0047A6A0-2E30-4C1F-91F0-8BB719F1F8F0}"/>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213">
              <a:extLst>
                <a:ext uri="{FF2B5EF4-FFF2-40B4-BE49-F238E27FC236}">
                  <a16:creationId xmlns:a16="http://schemas.microsoft.com/office/drawing/2014/main" id="{0EDBF3B7-8A3A-41D4-968B-395CF1758B69}"/>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214">
              <a:extLst>
                <a:ext uri="{FF2B5EF4-FFF2-40B4-BE49-F238E27FC236}">
                  <a16:creationId xmlns:a16="http://schemas.microsoft.com/office/drawing/2014/main" id="{631BDEA1-E35B-4E84-ADF6-6AD2FA90796D}"/>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215">
              <a:extLst>
                <a:ext uri="{FF2B5EF4-FFF2-40B4-BE49-F238E27FC236}">
                  <a16:creationId xmlns:a16="http://schemas.microsoft.com/office/drawing/2014/main" id="{2EACDBD7-7582-4F6B-960B-6790B7D9A25F}"/>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216">
              <a:extLst>
                <a:ext uri="{FF2B5EF4-FFF2-40B4-BE49-F238E27FC236}">
                  <a16:creationId xmlns:a16="http://schemas.microsoft.com/office/drawing/2014/main" id="{6CA60C07-D378-4845-A16C-D108902BFE70}"/>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217">
              <a:extLst>
                <a:ext uri="{FF2B5EF4-FFF2-40B4-BE49-F238E27FC236}">
                  <a16:creationId xmlns:a16="http://schemas.microsoft.com/office/drawing/2014/main" id="{5DCA45BF-DE65-4398-9F18-600F20F67E38}"/>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218">
              <a:extLst>
                <a:ext uri="{FF2B5EF4-FFF2-40B4-BE49-F238E27FC236}">
                  <a16:creationId xmlns:a16="http://schemas.microsoft.com/office/drawing/2014/main" id="{6EB698C2-FAC8-42DF-86CE-0E997F756F3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219">
              <a:extLst>
                <a:ext uri="{FF2B5EF4-FFF2-40B4-BE49-F238E27FC236}">
                  <a16:creationId xmlns:a16="http://schemas.microsoft.com/office/drawing/2014/main" id="{50B9E4DA-43D8-494D-8BB2-BFD416446107}"/>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220">
              <a:extLst>
                <a:ext uri="{FF2B5EF4-FFF2-40B4-BE49-F238E27FC236}">
                  <a16:creationId xmlns:a16="http://schemas.microsoft.com/office/drawing/2014/main" id="{EF4C7D4C-4FED-4178-8273-67E597EBB03B}"/>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221">
              <a:extLst>
                <a:ext uri="{FF2B5EF4-FFF2-40B4-BE49-F238E27FC236}">
                  <a16:creationId xmlns:a16="http://schemas.microsoft.com/office/drawing/2014/main" id="{9B9F8E45-1DB4-4B44-BFF1-D919D77243BB}"/>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222">
              <a:extLst>
                <a:ext uri="{FF2B5EF4-FFF2-40B4-BE49-F238E27FC236}">
                  <a16:creationId xmlns:a16="http://schemas.microsoft.com/office/drawing/2014/main" id="{33787B48-23E7-46E5-825D-47307891208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223">
              <a:extLst>
                <a:ext uri="{FF2B5EF4-FFF2-40B4-BE49-F238E27FC236}">
                  <a16:creationId xmlns:a16="http://schemas.microsoft.com/office/drawing/2014/main" id="{8D11EBF7-5062-47EE-97E8-87ABE41A251A}"/>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224">
              <a:extLst>
                <a:ext uri="{FF2B5EF4-FFF2-40B4-BE49-F238E27FC236}">
                  <a16:creationId xmlns:a16="http://schemas.microsoft.com/office/drawing/2014/main" id="{47EFE44B-C7D5-4A7D-8D6A-25E69152F15D}"/>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225">
              <a:extLst>
                <a:ext uri="{FF2B5EF4-FFF2-40B4-BE49-F238E27FC236}">
                  <a16:creationId xmlns:a16="http://schemas.microsoft.com/office/drawing/2014/main" id="{8F0C2EA2-D82B-458A-A6DE-4EEC00F597E4}"/>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226">
              <a:extLst>
                <a:ext uri="{FF2B5EF4-FFF2-40B4-BE49-F238E27FC236}">
                  <a16:creationId xmlns:a16="http://schemas.microsoft.com/office/drawing/2014/main" id="{E39F89B8-127E-4C36-B94D-2CC8BFC83739}"/>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227">
              <a:extLst>
                <a:ext uri="{FF2B5EF4-FFF2-40B4-BE49-F238E27FC236}">
                  <a16:creationId xmlns:a16="http://schemas.microsoft.com/office/drawing/2014/main" id="{12C91B50-EF4F-43E8-B290-F00A4AE865DA}"/>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228">
              <a:extLst>
                <a:ext uri="{FF2B5EF4-FFF2-40B4-BE49-F238E27FC236}">
                  <a16:creationId xmlns:a16="http://schemas.microsoft.com/office/drawing/2014/main" id="{6EF12318-78EC-4B68-A883-FDADAD14A1B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229">
              <a:extLst>
                <a:ext uri="{FF2B5EF4-FFF2-40B4-BE49-F238E27FC236}">
                  <a16:creationId xmlns:a16="http://schemas.microsoft.com/office/drawing/2014/main" id="{BC86D6E2-794B-48B4-870C-FA54D36FEFDA}"/>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230">
              <a:extLst>
                <a:ext uri="{FF2B5EF4-FFF2-40B4-BE49-F238E27FC236}">
                  <a16:creationId xmlns:a16="http://schemas.microsoft.com/office/drawing/2014/main" id="{54E71240-F57F-481F-8E0C-90593446A765}"/>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231">
              <a:extLst>
                <a:ext uri="{FF2B5EF4-FFF2-40B4-BE49-F238E27FC236}">
                  <a16:creationId xmlns:a16="http://schemas.microsoft.com/office/drawing/2014/main" id="{0EAC930D-043D-4AC5-8450-38E9C7C6D22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232">
              <a:extLst>
                <a:ext uri="{FF2B5EF4-FFF2-40B4-BE49-F238E27FC236}">
                  <a16:creationId xmlns:a16="http://schemas.microsoft.com/office/drawing/2014/main" id="{1FAA0C0D-6A55-4BCE-9D40-01631CEA8DE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33">
              <a:extLst>
                <a:ext uri="{FF2B5EF4-FFF2-40B4-BE49-F238E27FC236}">
                  <a16:creationId xmlns:a16="http://schemas.microsoft.com/office/drawing/2014/main" id="{9B302D20-5859-4AEA-A2D3-F093DC0D84C3}"/>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34">
              <a:extLst>
                <a:ext uri="{FF2B5EF4-FFF2-40B4-BE49-F238E27FC236}">
                  <a16:creationId xmlns:a16="http://schemas.microsoft.com/office/drawing/2014/main" id="{AC299BE5-0198-4657-81A5-F680A4AA02B8}"/>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235">
              <a:extLst>
                <a:ext uri="{FF2B5EF4-FFF2-40B4-BE49-F238E27FC236}">
                  <a16:creationId xmlns:a16="http://schemas.microsoft.com/office/drawing/2014/main" id="{25C11D9C-D042-4E5F-A05B-F27C7C50D55F}"/>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236">
              <a:extLst>
                <a:ext uri="{FF2B5EF4-FFF2-40B4-BE49-F238E27FC236}">
                  <a16:creationId xmlns:a16="http://schemas.microsoft.com/office/drawing/2014/main" id="{5B6E0464-428D-4290-9062-D4C7C7B55722}"/>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237">
              <a:extLst>
                <a:ext uri="{FF2B5EF4-FFF2-40B4-BE49-F238E27FC236}">
                  <a16:creationId xmlns:a16="http://schemas.microsoft.com/office/drawing/2014/main" id="{ACEDB4A8-D685-4CB0-AEFC-E8F1413FABB1}"/>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238">
              <a:extLst>
                <a:ext uri="{FF2B5EF4-FFF2-40B4-BE49-F238E27FC236}">
                  <a16:creationId xmlns:a16="http://schemas.microsoft.com/office/drawing/2014/main" id="{4AF3CF72-F843-4F4B-ADF0-3CB7ADDBBFEA}"/>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239">
              <a:extLst>
                <a:ext uri="{FF2B5EF4-FFF2-40B4-BE49-F238E27FC236}">
                  <a16:creationId xmlns:a16="http://schemas.microsoft.com/office/drawing/2014/main" id="{D050ABE2-2D8D-419B-A1D1-C8F466C14EC8}"/>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240">
              <a:extLst>
                <a:ext uri="{FF2B5EF4-FFF2-40B4-BE49-F238E27FC236}">
                  <a16:creationId xmlns:a16="http://schemas.microsoft.com/office/drawing/2014/main" id="{000AE0D3-FF0B-4627-B5AD-A575723F3C89}"/>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241">
              <a:extLst>
                <a:ext uri="{FF2B5EF4-FFF2-40B4-BE49-F238E27FC236}">
                  <a16:creationId xmlns:a16="http://schemas.microsoft.com/office/drawing/2014/main" id="{7CD5A542-9C36-455E-A8A3-267675F5FE14}"/>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242">
              <a:extLst>
                <a:ext uri="{FF2B5EF4-FFF2-40B4-BE49-F238E27FC236}">
                  <a16:creationId xmlns:a16="http://schemas.microsoft.com/office/drawing/2014/main" id="{639B9817-75E5-4A19-83AD-E6C27D75307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243">
              <a:extLst>
                <a:ext uri="{FF2B5EF4-FFF2-40B4-BE49-F238E27FC236}">
                  <a16:creationId xmlns:a16="http://schemas.microsoft.com/office/drawing/2014/main" id="{4DF20943-CED5-42C7-9376-43FC18583FB2}"/>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244">
              <a:extLst>
                <a:ext uri="{FF2B5EF4-FFF2-40B4-BE49-F238E27FC236}">
                  <a16:creationId xmlns:a16="http://schemas.microsoft.com/office/drawing/2014/main" id="{B3A30B1C-7403-4368-A522-2BF78166CE8D}"/>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245">
              <a:extLst>
                <a:ext uri="{FF2B5EF4-FFF2-40B4-BE49-F238E27FC236}">
                  <a16:creationId xmlns:a16="http://schemas.microsoft.com/office/drawing/2014/main" id="{237AED2F-898A-4EDF-8A8C-7B114438CDF2}"/>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246">
              <a:extLst>
                <a:ext uri="{FF2B5EF4-FFF2-40B4-BE49-F238E27FC236}">
                  <a16:creationId xmlns:a16="http://schemas.microsoft.com/office/drawing/2014/main" id="{D4ACEE16-E20B-4F17-86C8-CFD7083AE065}"/>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247">
              <a:extLst>
                <a:ext uri="{FF2B5EF4-FFF2-40B4-BE49-F238E27FC236}">
                  <a16:creationId xmlns:a16="http://schemas.microsoft.com/office/drawing/2014/main" id="{355CCD82-5A31-4A4B-98CD-2C4518A6FFFB}"/>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248">
              <a:extLst>
                <a:ext uri="{FF2B5EF4-FFF2-40B4-BE49-F238E27FC236}">
                  <a16:creationId xmlns:a16="http://schemas.microsoft.com/office/drawing/2014/main" id="{934C0AE7-D156-4219-8F68-BBA8E8D69821}"/>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49">
              <a:extLst>
                <a:ext uri="{FF2B5EF4-FFF2-40B4-BE49-F238E27FC236}">
                  <a16:creationId xmlns:a16="http://schemas.microsoft.com/office/drawing/2014/main" id="{ACF6370F-8B0F-4ADE-AA49-39C8A04AE7C4}"/>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250">
              <a:extLst>
                <a:ext uri="{FF2B5EF4-FFF2-40B4-BE49-F238E27FC236}">
                  <a16:creationId xmlns:a16="http://schemas.microsoft.com/office/drawing/2014/main" id="{E5A1A7EC-EBCC-4CE2-8755-6E01050E455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51">
              <a:extLst>
                <a:ext uri="{FF2B5EF4-FFF2-40B4-BE49-F238E27FC236}">
                  <a16:creationId xmlns:a16="http://schemas.microsoft.com/office/drawing/2014/main" id="{24BB5C53-E4F4-4641-BD28-82034EC74DA9}"/>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252">
              <a:extLst>
                <a:ext uri="{FF2B5EF4-FFF2-40B4-BE49-F238E27FC236}">
                  <a16:creationId xmlns:a16="http://schemas.microsoft.com/office/drawing/2014/main" id="{B23AAB3A-9A8C-4BF3-B765-E9919B24BD27}"/>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53">
              <a:extLst>
                <a:ext uri="{FF2B5EF4-FFF2-40B4-BE49-F238E27FC236}">
                  <a16:creationId xmlns:a16="http://schemas.microsoft.com/office/drawing/2014/main" id="{7A086EEC-0D21-46DF-A0F9-FB88DAA64691}"/>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254">
              <a:extLst>
                <a:ext uri="{FF2B5EF4-FFF2-40B4-BE49-F238E27FC236}">
                  <a16:creationId xmlns:a16="http://schemas.microsoft.com/office/drawing/2014/main" id="{D396F4C0-8EDA-4153-9BF1-7E553E2DDE4F}"/>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255">
              <a:extLst>
                <a:ext uri="{FF2B5EF4-FFF2-40B4-BE49-F238E27FC236}">
                  <a16:creationId xmlns:a16="http://schemas.microsoft.com/office/drawing/2014/main" id="{856C5E76-4CEE-4FAE-9856-4AB6F142CDCA}"/>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256">
              <a:extLst>
                <a:ext uri="{FF2B5EF4-FFF2-40B4-BE49-F238E27FC236}">
                  <a16:creationId xmlns:a16="http://schemas.microsoft.com/office/drawing/2014/main" id="{E4698B95-C432-4C90-BD24-F763534472F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257">
              <a:extLst>
                <a:ext uri="{FF2B5EF4-FFF2-40B4-BE49-F238E27FC236}">
                  <a16:creationId xmlns:a16="http://schemas.microsoft.com/office/drawing/2014/main" id="{D652BD20-2054-49F8-9C73-A6B88363D5A3}"/>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258">
              <a:extLst>
                <a:ext uri="{FF2B5EF4-FFF2-40B4-BE49-F238E27FC236}">
                  <a16:creationId xmlns:a16="http://schemas.microsoft.com/office/drawing/2014/main" id="{B0C0D7CF-2483-4717-8D24-E7DAD43467A5}"/>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259">
              <a:extLst>
                <a:ext uri="{FF2B5EF4-FFF2-40B4-BE49-F238E27FC236}">
                  <a16:creationId xmlns:a16="http://schemas.microsoft.com/office/drawing/2014/main" id="{1D335877-8085-4D5F-BEFA-76BBCAA6D0B6}"/>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260">
              <a:extLst>
                <a:ext uri="{FF2B5EF4-FFF2-40B4-BE49-F238E27FC236}">
                  <a16:creationId xmlns:a16="http://schemas.microsoft.com/office/drawing/2014/main" id="{D2F91922-AEB2-46B0-8D4B-130C3C07B62E}"/>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261">
              <a:extLst>
                <a:ext uri="{FF2B5EF4-FFF2-40B4-BE49-F238E27FC236}">
                  <a16:creationId xmlns:a16="http://schemas.microsoft.com/office/drawing/2014/main" id="{FDA0801C-D590-4C31-9D9B-5F75D3CBD102}"/>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262">
              <a:extLst>
                <a:ext uri="{FF2B5EF4-FFF2-40B4-BE49-F238E27FC236}">
                  <a16:creationId xmlns:a16="http://schemas.microsoft.com/office/drawing/2014/main" id="{CE3FBB7D-3FDB-4E81-925B-FC73A70CA7C8}"/>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263">
              <a:extLst>
                <a:ext uri="{FF2B5EF4-FFF2-40B4-BE49-F238E27FC236}">
                  <a16:creationId xmlns:a16="http://schemas.microsoft.com/office/drawing/2014/main" id="{DD7D46C4-33D5-4112-AA4D-D21BD0DBA5AD}"/>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264">
              <a:extLst>
                <a:ext uri="{FF2B5EF4-FFF2-40B4-BE49-F238E27FC236}">
                  <a16:creationId xmlns:a16="http://schemas.microsoft.com/office/drawing/2014/main" id="{84D6B2D2-2979-48A9-9B2F-03403354B2D5}"/>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265">
              <a:extLst>
                <a:ext uri="{FF2B5EF4-FFF2-40B4-BE49-F238E27FC236}">
                  <a16:creationId xmlns:a16="http://schemas.microsoft.com/office/drawing/2014/main" id="{41089576-8CF8-4247-9724-4AB374B04ACE}"/>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266">
              <a:extLst>
                <a:ext uri="{FF2B5EF4-FFF2-40B4-BE49-F238E27FC236}">
                  <a16:creationId xmlns:a16="http://schemas.microsoft.com/office/drawing/2014/main" id="{2ED39B77-14A9-4937-B65B-5A3809D189CF}"/>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267">
              <a:extLst>
                <a:ext uri="{FF2B5EF4-FFF2-40B4-BE49-F238E27FC236}">
                  <a16:creationId xmlns:a16="http://schemas.microsoft.com/office/drawing/2014/main" id="{9DE54BEE-529C-481B-86E5-86A6A9C45764}"/>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268">
              <a:extLst>
                <a:ext uri="{FF2B5EF4-FFF2-40B4-BE49-F238E27FC236}">
                  <a16:creationId xmlns:a16="http://schemas.microsoft.com/office/drawing/2014/main" id="{3CEB13B1-D9FB-435F-8C8A-7BCE1BD475B8}"/>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269">
              <a:extLst>
                <a:ext uri="{FF2B5EF4-FFF2-40B4-BE49-F238E27FC236}">
                  <a16:creationId xmlns:a16="http://schemas.microsoft.com/office/drawing/2014/main" id="{538EAD12-C08F-4CC5-930B-B67E606ABB5B}"/>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270">
              <a:extLst>
                <a:ext uri="{FF2B5EF4-FFF2-40B4-BE49-F238E27FC236}">
                  <a16:creationId xmlns:a16="http://schemas.microsoft.com/office/drawing/2014/main" id="{69F7656F-5BD4-4EB7-AFA7-99A13CA29F55}"/>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271">
              <a:extLst>
                <a:ext uri="{FF2B5EF4-FFF2-40B4-BE49-F238E27FC236}">
                  <a16:creationId xmlns:a16="http://schemas.microsoft.com/office/drawing/2014/main" id="{694ACF6C-4946-41E2-9796-111F1E27DFD5}"/>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272">
              <a:extLst>
                <a:ext uri="{FF2B5EF4-FFF2-40B4-BE49-F238E27FC236}">
                  <a16:creationId xmlns:a16="http://schemas.microsoft.com/office/drawing/2014/main" id="{3BBCA888-C9A3-4A4E-B1A0-611E731C6D57}"/>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273">
              <a:extLst>
                <a:ext uri="{FF2B5EF4-FFF2-40B4-BE49-F238E27FC236}">
                  <a16:creationId xmlns:a16="http://schemas.microsoft.com/office/drawing/2014/main" id="{6F3E3625-8917-4B29-BA9A-F178166FA32F}"/>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274">
              <a:extLst>
                <a:ext uri="{FF2B5EF4-FFF2-40B4-BE49-F238E27FC236}">
                  <a16:creationId xmlns:a16="http://schemas.microsoft.com/office/drawing/2014/main" id="{D2FAC756-79C3-43A4-A8DC-72793EE171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275">
              <a:extLst>
                <a:ext uri="{FF2B5EF4-FFF2-40B4-BE49-F238E27FC236}">
                  <a16:creationId xmlns:a16="http://schemas.microsoft.com/office/drawing/2014/main" id="{A4AC3106-39EC-405D-9932-1A97B85626CF}"/>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276">
              <a:extLst>
                <a:ext uri="{FF2B5EF4-FFF2-40B4-BE49-F238E27FC236}">
                  <a16:creationId xmlns:a16="http://schemas.microsoft.com/office/drawing/2014/main" id="{1333B759-CC6F-4836-AB58-7CAC2C2CCAD8}"/>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277">
              <a:extLst>
                <a:ext uri="{FF2B5EF4-FFF2-40B4-BE49-F238E27FC236}">
                  <a16:creationId xmlns:a16="http://schemas.microsoft.com/office/drawing/2014/main" id="{7583B445-7835-4432-8DC4-93569EC13DCC}"/>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278">
              <a:extLst>
                <a:ext uri="{FF2B5EF4-FFF2-40B4-BE49-F238E27FC236}">
                  <a16:creationId xmlns:a16="http://schemas.microsoft.com/office/drawing/2014/main" id="{F48F4CEE-29C9-4253-9F94-F0DF6EAD0A6B}"/>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279">
              <a:extLst>
                <a:ext uri="{FF2B5EF4-FFF2-40B4-BE49-F238E27FC236}">
                  <a16:creationId xmlns:a16="http://schemas.microsoft.com/office/drawing/2014/main" id="{79EA83C9-8093-4B42-B160-2A096AA1CF47}"/>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280">
              <a:extLst>
                <a:ext uri="{FF2B5EF4-FFF2-40B4-BE49-F238E27FC236}">
                  <a16:creationId xmlns:a16="http://schemas.microsoft.com/office/drawing/2014/main" id="{3FF439BD-545F-4779-9DDA-F5C6C29F39A0}"/>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281">
              <a:extLst>
                <a:ext uri="{FF2B5EF4-FFF2-40B4-BE49-F238E27FC236}">
                  <a16:creationId xmlns:a16="http://schemas.microsoft.com/office/drawing/2014/main" id="{312E6DEC-F520-4BF3-98E9-01563131AA6B}"/>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282">
              <a:extLst>
                <a:ext uri="{FF2B5EF4-FFF2-40B4-BE49-F238E27FC236}">
                  <a16:creationId xmlns:a16="http://schemas.microsoft.com/office/drawing/2014/main" id="{99E6BFE5-1C38-475E-92E1-764C825B6499}"/>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283">
              <a:extLst>
                <a:ext uri="{FF2B5EF4-FFF2-40B4-BE49-F238E27FC236}">
                  <a16:creationId xmlns:a16="http://schemas.microsoft.com/office/drawing/2014/main" id="{751AF652-DC12-4406-9963-706774CF9F11}"/>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284">
              <a:extLst>
                <a:ext uri="{FF2B5EF4-FFF2-40B4-BE49-F238E27FC236}">
                  <a16:creationId xmlns:a16="http://schemas.microsoft.com/office/drawing/2014/main" id="{1836FDD7-96BB-4DD2-8173-C76EDD62FB9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285">
              <a:extLst>
                <a:ext uri="{FF2B5EF4-FFF2-40B4-BE49-F238E27FC236}">
                  <a16:creationId xmlns:a16="http://schemas.microsoft.com/office/drawing/2014/main" id="{1C3EC2C2-7B4D-4628-BDC2-9502DECBD9C5}"/>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286">
              <a:extLst>
                <a:ext uri="{FF2B5EF4-FFF2-40B4-BE49-F238E27FC236}">
                  <a16:creationId xmlns:a16="http://schemas.microsoft.com/office/drawing/2014/main" id="{41196234-C63B-4AAE-A169-C02647220AD8}"/>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287">
              <a:extLst>
                <a:ext uri="{FF2B5EF4-FFF2-40B4-BE49-F238E27FC236}">
                  <a16:creationId xmlns:a16="http://schemas.microsoft.com/office/drawing/2014/main" id="{0C58AAFE-A060-4300-A533-7A73717992C4}"/>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288">
              <a:extLst>
                <a:ext uri="{FF2B5EF4-FFF2-40B4-BE49-F238E27FC236}">
                  <a16:creationId xmlns:a16="http://schemas.microsoft.com/office/drawing/2014/main" id="{5D516A15-CDBA-4A6F-BE4D-C25C2537992F}"/>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289">
              <a:extLst>
                <a:ext uri="{FF2B5EF4-FFF2-40B4-BE49-F238E27FC236}">
                  <a16:creationId xmlns:a16="http://schemas.microsoft.com/office/drawing/2014/main" id="{890B13BD-5046-4F81-A83B-0EDB6F53A632}"/>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290">
              <a:extLst>
                <a:ext uri="{FF2B5EF4-FFF2-40B4-BE49-F238E27FC236}">
                  <a16:creationId xmlns:a16="http://schemas.microsoft.com/office/drawing/2014/main" id="{55FFA1F2-CCD2-4F7E-B788-10C5CE6BFFF4}"/>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291">
              <a:extLst>
                <a:ext uri="{FF2B5EF4-FFF2-40B4-BE49-F238E27FC236}">
                  <a16:creationId xmlns:a16="http://schemas.microsoft.com/office/drawing/2014/main" id="{48716D1E-32A3-4232-85D1-449F905C42E6}"/>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292">
              <a:extLst>
                <a:ext uri="{FF2B5EF4-FFF2-40B4-BE49-F238E27FC236}">
                  <a16:creationId xmlns:a16="http://schemas.microsoft.com/office/drawing/2014/main" id="{69F5C5CE-0E27-469D-B338-5D73E8D0EB79}"/>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293">
              <a:extLst>
                <a:ext uri="{FF2B5EF4-FFF2-40B4-BE49-F238E27FC236}">
                  <a16:creationId xmlns:a16="http://schemas.microsoft.com/office/drawing/2014/main" id="{A79908EB-BF13-47B8-8BF5-75F45E4FDAD6}"/>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294">
              <a:extLst>
                <a:ext uri="{FF2B5EF4-FFF2-40B4-BE49-F238E27FC236}">
                  <a16:creationId xmlns:a16="http://schemas.microsoft.com/office/drawing/2014/main" id="{48996FA9-41A6-4431-8A72-7EFC2CD2FCF7}"/>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295">
              <a:extLst>
                <a:ext uri="{FF2B5EF4-FFF2-40B4-BE49-F238E27FC236}">
                  <a16:creationId xmlns:a16="http://schemas.microsoft.com/office/drawing/2014/main" id="{F855F089-214C-4AAE-BC67-E6BF979CFB84}"/>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296">
              <a:extLst>
                <a:ext uri="{FF2B5EF4-FFF2-40B4-BE49-F238E27FC236}">
                  <a16:creationId xmlns:a16="http://schemas.microsoft.com/office/drawing/2014/main" id="{FBFFBE06-46F0-4E86-8D53-5494603530DF}"/>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297">
              <a:extLst>
                <a:ext uri="{FF2B5EF4-FFF2-40B4-BE49-F238E27FC236}">
                  <a16:creationId xmlns:a16="http://schemas.microsoft.com/office/drawing/2014/main" id="{FFE7B067-EFA7-4DC9-8B99-0F4E4E46C884}"/>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298">
              <a:extLst>
                <a:ext uri="{FF2B5EF4-FFF2-40B4-BE49-F238E27FC236}">
                  <a16:creationId xmlns:a16="http://schemas.microsoft.com/office/drawing/2014/main" id="{E3F2DB9F-7EF6-4280-ADE1-105DB903A328}"/>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299">
              <a:extLst>
                <a:ext uri="{FF2B5EF4-FFF2-40B4-BE49-F238E27FC236}">
                  <a16:creationId xmlns:a16="http://schemas.microsoft.com/office/drawing/2014/main" id="{157CBB36-DFF8-4A2E-91F9-365DC68200C4}"/>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300">
              <a:extLst>
                <a:ext uri="{FF2B5EF4-FFF2-40B4-BE49-F238E27FC236}">
                  <a16:creationId xmlns:a16="http://schemas.microsoft.com/office/drawing/2014/main" id="{D89A4601-D1B4-4DC6-BB4D-09EB7659A842}"/>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301">
              <a:extLst>
                <a:ext uri="{FF2B5EF4-FFF2-40B4-BE49-F238E27FC236}">
                  <a16:creationId xmlns:a16="http://schemas.microsoft.com/office/drawing/2014/main" id="{8EB30822-7D02-4356-9E0B-0BD1C0993FAA}"/>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302">
              <a:extLst>
                <a:ext uri="{FF2B5EF4-FFF2-40B4-BE49-F238E27FC236}">
                  <a16:creationId xmlns:a16="http://schemas.microsoft.com/office/drawing/2014/main" id="{9CBB7DC0-0D2E-46D4-AFCA-82F3E15743A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303">
              <a:extLst>
                <a:ext uri="{FF2B5EF4-FFF2-40B4-BE49-F238E27FC236}">
                  <a16:creationId xmlns:a16="http://schemas.microsoft.com/office/drawing/2014/main" id="{F38FB461-F8E6-429F-94BB-A64790AC9912}"/>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304">
              <a:extLst>
                <a:ext uri="{FF2B5EF4-FFF2-40B4-BE49-F238E27FC236}">
                  <a16:creationId xmlns:a16="http://schemas.microsoft.com/office/drawing/2014/main" id="{CD238E55-C26A-4BF0-B5CA-1D538719787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305">
              <a:extLst>
                <a:ext uri="{FF2B5EF4-FFF2-40B4-BE49-F238E27FC236}">
                  <a16:creationId xmlns:a16="http://schemas.microsoft.com/office/drawing/2014/main" id="{DB849EFA-8E68-4EF2-9A1C-721E3954C07D}"/>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4611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t>个人任务</a:t>
            </a:r>
            <a:endParaRPr lang="zh-CN" altLang="en-US" sz="3200" dirty="0">
              <a:ea typeface="微软雅黑" panose="020B0503020204020204" pitchFamily="34" charset="-122"/>
            </a:endParaRP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B854E19-FC70-4F6E-871D-C554EC29F9F0}"/>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8A49A56-2A22-4005-B6B6-7F45630F2078}"/>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4EBB225-9AC7-48C3-B968-1F9F613B73EF}"/>
              </a:ext>
            </a:extLst>
          </p:cNvPr>
          <p:cNvGrpSpPr/>
          <p:nvPr/>
        </p:nvGrpSpPr>
        <p:grpSpPr>
          <a:xfrm>
            <a:off x="584200" y="1943100"/>
            <a:ext cx="2387600" cy="3951673"/>
            <a:chOff x="977900" y="1943100"/>
            <a:chExt cx="2387600" cy="3720791"/>
          </a:xfrm>
        </p:grpSpPr>
        <p:sp>
          <p:nvSpPr>
            <p:cNvPr id="2" name="矩形 1">
              <a:extLst>
                <a:ext uri="{FF2B5EF4-FFF2-40B4-BE49-F238E27FC236}">
                  <a16:creationId xmlns:a16="http://schemas.microsoft.com/office/drawing/2014/main" id="{41440C39-BE71-414B-BA97-B637388B5E52}"/>
                </a:ext>
              </a:extLst>
            </p:cNvPr>
            <p:cNvSpPr/>
            <p:nvPr/>
          </p:nvSpPr>
          <p:spPr>
            <a:xfrm>
              <a:off x="977900" y="1943100"/>
              <a:ext cx="2387600" cy="3581400"/>
            </a:xfrm>
            <a:prstGeom prst="rect">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40">
              <a:extLst>
                <a:ext uri="{FF2B5EF4-FFF2-40B4-BE49-F238E27FC236}">
                  <a16:creationId xmlns:a16="http://schemas.microsoft.com/office/drawing/2014/main" id="{9875E836-B4A7-4551-8F19-14C5734FF0EE}"/>
                </a:ext>
              </a:extLst>
            </p:cNvPr>
            <p:cNvSpPr/>
            <p:nvPr/>
          </p:nvSpPr>
          <p:spPr>
            <a:xfrm>
              <a:off x="1257463" y="3257968"/>
              <a:ext cx="1828474" cy="23017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需求调研与管理：在项目开发前期完成了完整的需求调研，并完成了需求文档和流程图，在开发过程中负责需求对接和答疑</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3" name="TextBox 2">
              <a:extLst>
                <a:ext uri="{FF2B5EF4-FFF2-40B4-BE49-F238E27FC236}">
                  <a16:creationId xmlns:a16="http://schemas.microsoft.com/office/drawing/2014/main" id="{2D0CFD7C-ACFC-4962-BE62-173FEDEB6C06}"/>
                </a:ext>
              </a:extLst>
            </p:cNvPr>
            <p:cNvSpPr txBox="1"/>
            <p:nvPr>
              <p:custDataLst>
                <p:tags r:id="rId5"/>
              </p:custDataLst>
            </p:nvPr>
          </p:nvSpPr>
          <p:spPr>
            <a:xfrm>
              <a:off x="1676400" y="2247223"/>
              <a:ext cx="990600" cy="826486"/>
            </a:xfrm>
            <a:prstGeom prst="rect">
              <a:avLst/>
            </a:prstGeom>
            <a:noFill/>
          </p:spPr>
          <p:txBody>
            <a:bodyPr wrap="square" lIns="91440" tIns="45720" rIns="91440" bIns="45720" rtlCol="0" anchor="ctr"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3" name="任意多边形: 形状 2">
              <a:extLst>
                <a:ext uri="{FF2B5EF4-FFF2-40B4-BE49-F238E27FC236}">
                  <a16:creationId xmlns:a16="http://schemas.microsoft.com/office/drawing/2014/main" id="{28BE58F2-F8FF-47B6-A387-750DFB350F9E}"/>
                </a:ext>
              </a:extLst>
            </p:cNvPr>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矩形 57">
              <a:extLst>
                <a:ext uri="{FF2B5EF4-FFF2-40B4-BE49-F238E27FC236}">
                  <a16:creationId xmlns:a16="http://schemas.microsoft.com/office/drawing/2014/main" id="{28D599C2-075D-4490-9FA6-BB7C8CDE6C4E}"/>
                </a:ext>
              </a:extLst>
            </p:cNvPr>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9" name="组合 58">
            <a:extLst>
              <a:ext uri="{FF2B5EF4-FFF2-40B4-BE49-F238E27FC236}">
                <a16:creationId xmlns:a16="http://schemas.microsoft.com/office/drawing/2014/main" id="{08D707A6-57A0-4D53-A4BF-DC8A5753BA70}"/>
              </a:ext>
            </a:extLst>
          </p:cNvPr>
          <p:cNvGrpSpPr/>
          <p:nvPr/>
        </p:nvGrpSpPr>
        <p:grpSpPr>
          <a:xfrm>
            <a:off x="3471333" y="1943099"/>
            <a:ext cx="2387600" cy="3951674"/>
            <a:chOff x="977900" y="1943100"/>
            <a:chExt cx="2387600" cy="3581400"/>
          </a:xfrm>
        </p:grpSpPr>
        <p:sp>
          <p:nvSpPr>
            <p:cNvPr id="60" name="矩形 59">
              <a:extLst>
                <a:ext uri="{FF2B5EF4-FFF2-40B4-BE49-F238E27FC236}">
                  <a16:creationId xmlns:a16="http://schemas.microsoft.com/office/drawing/2014/main" id="{0CB0024E-4471-41F3-9C27-FE709F815D3E}"/>
                </a:ext>
              </a:extLst>
            </p:cNvPr>
            <p:cNvSpPr/>
            <p:nvPr/>
          </p:nvSpPr>
          <p:spPr>
            <a:xfrm>
              <a:off x="977900" y="1943100"/>
              <a:ext cx="2387600" cy="3581400"/>
            </a:xfrm>
            <a:prstGeom prst="rect">
              <a:avLst/>
            </a:prstGeom>
            <a:solidFill>
              <a:srgbClr val="B88F4D"/>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B7FF2758-7D48-43D1-AE1B-74E4A1DC9827}"/>
                </a:ext>
              </a:extLst>
            </p:cNvPr>
            <p:cNvSpPr/>
            <p:nvPr/>
          </p:nvSpPr>
          <p:spPr>
            <a:xfrm>
              <a:off x="1257463" y="3429729"/>
              <a:ext cx="1828474" cy="15993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代码测试：根据功能的需要和流程规定为项目管理、文档管理等等功能模块撰写了测试代码</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2" name="TextBox 2">
              <a:extLst>
                <a:ext uri="{FF2B5EF4-FFF2-40B4-BE49-F238E27FC236}">
                  <a16:creationId xmlns:a16="http://schemas.microsoft.com/office/drawing/2014/main" id="{4689A37C-84FB-4C73-B3D5-2AF43C2D686A}"/>
                </a:ext>
              </a:extLst>
            </p:cNvPr>
            <p:cNvSpPr txBox="1"/>
            <p:nvPr>
              <p:custDataLst>
                <p:tags r:id="rId4"/>
              </p:custDataLst>
            </p:nvPr>
          </p:nvSpPr>
          <p:spPr>
            <a:xfrm>
              <a:off x="1676400" y="2247223"/>
              <a:ext cx="990600" cy="826486"/>
            </a:xfrm>
            <a:prstGeom prst="rect">
              <a:avLst/>
            </a:prstGeom>
            <a:noFill/>
          </p:spPr>
          <p:txBody>
            <a:bodyPr wrap="square" lIns="91440" tIns="45720" rIns="91440" bIns="45720" rtlCol="0" anchor="ctr"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63" name="任意多边形: 形状 62">
              <a:extLst>
                <a:ext uri="{FF2B5EF4-FFF2-40B4-BE49-F238E27FC236}">
                  <a16:creationId xmlns:a16="http://schemas.microsoft.com/office/drawing/2014/main" id="{7FBBC71F-40FA-4F4B-BFF3-1BFDD2E14F87}"/>
                </a:ext>
              </a:extLst>
            </p:cNvPr>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F91BC7C0-BA98-4C3D-93A0-BB0F349A792B}"/>
              </a:ext>
            </a:extLst>
          </p:cNvPr>
          <p:cNvGrpSpPr/>
          <p:nvPr/>
        </p:nvGrpSpPr>
        <p:grpSpPr>
          <a:xfrm>
            <a:off x="6358466" y="1943100"/>
            <a:ext cx="2387600" cy="3951673"/>
            <a:chOff x="977900" y="1943100"/>
            <a:chExt cx="2387600" cy="3720791"/>
          </a:xfrm>
        </p:grpSpPr>
        <p:sp>
          <p:nvSpPr>
            <p:cNvPr id="66" name="矩形 65">
              <a:extLst>
                <a:ext uri="{FF2B5EF4-FFF2-40B4-BE49-F238E27FC236}">
                  <a16:creationId xmlns:a16="http://schemas.microsoft.com/office/drawing/2014/main" id="{3AFAC119-CB8D-493A-A39C-85591378AE48}"/>
                </a:ext>
              </a:extLst>
            </p:cNvPr>
            <p:cNvSpPr/>
            <p:nvPr/>
          </p:nvSpPr>
          <p:spPr>
            <a:xfrm>
              <a:off x="977900" y="1943100"/>
              <a:ext cx="2387600" cy="3581400"/>
            </a:xfrm>
            <a:prstGeom prst="rect">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矩形 66">
              <a:extLst>
                <a:ext uri="{FF2B5EF4-FFF2-40B4-BE49-F238E27FC236}">
                  <a16:creationId xmlns:a16="http://schemas.microsoft.com/office/drawing/2014/main" id="{770D1F16-90F5-4B73-9214-7547C0BCCABF}"/>
                </a:ext>
              </a:extLst>
            </p:cNvPr>
            <p:cNvSpPr/>
            <p:nvPr/>
          </p:nvSpPr>
          <p:spPr>
            <a:xfrm>
              <a:off x="1257463" y="3468300"/>
              <a:ext cx="1828474" cy="16616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代码修正：在后期测试过程中对存在实现错误或业务逻辑错误的代码进行修改或调整</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8" name="TextBox 2">
              <a:extLst>
                <a:ext uri="{FF2B5EF4-FFF2-40B4-BE49-F238E27FC236}">
                  <a16:creationId xmlns:a16="http://schemas.microsoft.com/office/drawing/2014/main" id="{74EA6977-B14F-444E-97C7-19F7444D046C}"/>
                </a:ext>
              </a:extLst>
            </p:cNvPr>
            <p:cNvSpPr txBox="1"/>
            <p:nvPr>
              <p:custDataLst>
                <p:tags r:id="rId3"/>
              </p:custDataLst>
            </p:nvPr>
          </p:nvSpPr>
          <p:spPr>
            <a:xfrm>
              <a:off x="1676400" y="2247223"/>
              <a:ext cx="990600" cy="826486"/>
            </a:xfrm>
            <a:prstGeom prst="rect">
              <a:avLst/>
            </a:prstGeom>
            <a:noFill/>
          </p:spPr>
          <p:txBody>
            <a:bodyPr wrap="square" lIns="91440" tIns="45720" rIns="91440" bIns="45720" rtlCol="0" anchor="ctr"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69" name="任意多边形: 形状 68">
              <a:extLst>
                <a:ext uri="{FF2B5EF4-FFF2-40B4-BE49-F238E27FC236}">
                  <a16:creationId xmlns:a16="http://schemas.microsoft.com/office/drawing/2014/main" id="{EE5CF679-882C-4D9C-AA1D-7DEF3A3EE696}"/>
                </a:ext>
              </a:extLst>
            </p:cNvPr>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矩形 69">
              <a:extLst>
                <a:ext uri="{FF2B5EF4-FFF2-40B4-BE49-F238E27FC236}">
                  <a16:creationId xmlns:a16="http://schemas.microsoft.com/office/drawing/2014/main" id="{071DDD68-32AD-452E-A7B4-31115A9F4D1F}"/>
                </a:ext>
              </a:extLst>
            </p:cNvPr>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1" name="组合 70">
            <a:extLst>
              <a:ext uri="{FF2B5EF4-FFF2-40B4-BE49-F238E27FC236}">
                <a16:creationId xmlns:a16="http://schemas.microsoft.com/office/drawing/2014/main" id="{1741D71F-108D-46E4-87B5-56E0E782EA56}"/>
              </a:ext>
            </a:extLst>
          </p:cNvPr>
          <p:cNvGrpSpPr/>
          <p:nvPr/>
        </p:nvGrpSpPr>
        <p:grpSpPr>
          <a:xfrm>
            <a:off x="9245600" y="1943100"/>
            <a:ext cx="2387600" cy="3951673"/>
            <a:chOff x="977900" y="1943100"/>
            <a:chExt cx="2387600" cy="3720791"/>
          </a:xfrm>
        </p:grpSpPr>
        <p:sp>
          <p:nvSpPr>
            <p:cNvPr id="72" name="矩形 71">
              <a:extLst>
                <a:ext uri="{FF2B5EF4-FFF2-40B4-BE49-F238E27FC236}">
                  <a16:creationId xmlns:a16="http://schemas.microsoft.com/office/drawing/2014/main" id="{EADAE7EF-97E0-4250-8EC1-8BD10F12C629}"/>
                </a:ext>
              </a:extLst>
            </p:cNvPr>
            <p:cNvSpPr/>
            <p:nvPr/>
          </p:nvSpPr>
          <p:spPr>
            <a:xfrm>
              <a:off x="977900" y="1943100"/>
              <a:ext cx="2387600" cy="3581400"/>
            </a:xfrm>
            <a:prstGeom prst="rect">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3" name="矩形 72">
              <a:extLst>
                <a:ext uri="{FF2B5EF4-FFF2-40B4-BE49-F238E27FC236}">
                  <a16:creationId xmlns:a16="http://schemas.microsoft.com/office/drawing/2014/main" id="{803783AD-D22A-4B11-8983-61AA92B0ABBA}"/>
                </a:ext>
              </a:extLst>
            </p:cNvPr>
            <p:cNvSpPr/>
            <p:nvPr/>
          </p:nvSpPr>
          <p:spPr>
            <a:xfrm>
              <a:off x="1257463" y="3487589"/>
              <a:ext cx="1828474" cy="12631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文档撰写：在业务核心代码和产品的基础上结合需求撰写了需求规格文档</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4" name="TextBox 2">
              <a:extLst>
                <a:ext uri="{FF2B5EF4-FFF2-40B4-BE49-F238E27FC236}">
                  <a16:creationId xmlns:a16="http://schemas.microsoft.com/office/drawing/2014/main" id="{4CF59278-8004-40A7-89B0-867B3615C126}"/>
                </a:ext>
              </a:extLst>
            </p:cNvPr>
            <p:cNvSpPr txBox="1"/>
            <p:nvPr>
              <p:custDataLst>
                <p:tags r:id="rId2"/>
              </p:custDataLst>
            </p:nvPr>
          </p:nvSpPr>
          <p:spPr>
            <a:xfrm>
              <a:off x="1676400" y="2247223"/>
              <a:ext cx="990600" cy="826486"/>
            </a:xfrm>
            <a:prstGeom prst="rect">
              <a:avLst/>
            </a:prstGeom>
            <a:noFill/>
          </p:spPr>
          <p:txBody>
            <a:bodyPr wrap="square" lIns="91440" tIns="45720" rIns="91440" bIns="45720" rtlCol="0" anchor="ctr"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75" name="任意多边形: 形状 74">
              <a:extLst>
                <a:ext uri="{FF2B5EF4-FFF2-40B4-BE49-F238E27FC236}">
                  <a16:creationId xmlns:a16="http://schemas.microsoft.com/office/drawing/2014/main" id="{BC4060B9-AABE-4699-8876-AC85191CDE71}"/>
                </a:ext>
              </a:extLst>
            </p:cNvPr>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矩形 75">
              <a:extLst>
                <a:ext uri="{FF2B5EF4-FFF2-40B4-BE49-F238E27FC236}">
                  <a16:creationId xmlns:a16="http://schemas.microsoft.com/office/drawing/2014/main" id="{0499A96D-1C80-41B6-97ED-EE0AA2FEC506}"/>
                </a:ext>
              </a:extLst>
            </p:cNvPr>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3FEC86-66D8-5564-1DAB-B74C54090458}"/>
              </a:ext>
            </a:extLst>
          </p:cNvPr>
          <p:cNvPicPr>
            <a:picLocks noChangeAspect="1"/>
          </p:cNvPicPr>
          <p:nvPr/>
        </p:nvPicPr>
        <p:blipFill>
          <a:blip r:embed="rId3"/>
          <a:stretch>
            <a:fillRect/>
          </a:stretch>
        </p:blipFill>
        <p:spPr>
          <a:xfrm>
            <a:off x="5884013" y="2849410"/>
            <a:ext cx="4933834" cy="3616615"/>
          </a:xfrm>
          <a:prstGeom prst="rect">
            <a:avLst/>
          </a:prstGeom>
        </p:spPr>
      </p:pic>
      <p:grpSp>
        <p:nvGrpSpPr>
          <p:cNvPr id="32" name="组合 31">
            <a:extLst>
              <a:ext uri="{FF2B5EF4-FFF2-40B4-BE49-F238E27FC236}">
                <a16:creationId xmlns:a16="http://schemas.microsoft.com/office/drawing/2014/main" id="{153D1BEB-D3DF-42F0-8995-5AB9C37C8C57}"/>
              </a:ext>
            </a:extLst>
          </p:cNvPr>
          <p:cNvGrpSpPr/>
          <p:nvPr/>
        </p:nvGrpSpPr>
        <p:grpSpPr>
          <a:xfrm>
            <a:off x="6096000" y="310717"/>
            <a:ext cx="5354552" cy="2629631"/>
            <a:chOff x="1887176" y="1780605"/>
            <a:chExt cx="2643362" cy="1405280"/>
          </a:xfrm>
        </p:grpSpPr>
        <p:sp>
          <p:nvSpPr>
            <p:cNvPr id="33" name="矩形 32">
              <a:extLst>
                <a:ext uri="{FF2B5EF4-FFF2-40B4-BE49-F238E27FC236}">
                  <a16:creationId xmlns:a16="http://schemas.microsoft.com/office/drawing/2014/main" id="{E2655928-66CF-4D97-B313-CF6984DF99ED}"/>
                </a:ext>
              </a:extLst>
            </p:cNvPr>
            <p:cNvSpPr/>
            <p:nvPr/>
          </p:nvSpPr>
          <p:spPr>
            <a:xfrm>
              <a:off x="1887176" y="1994425"/>
              <a:ext cx="2643362" cy="1191460"/>
            </a:xfrm>
            <a:prstGeom prst="rect">
              <a:avLst/>
            </a:prstGeom>
            <a:noFill/>
          </p:spPr>
          <p:txBody>
            <a:bodyPr wrap="square" rtlCol="0">
              <a:spAutoFit/>
            </a:bodyPr>
            <a:lstStyle/>
            <a:p>
              <a:pPr>
                <a:lnSpc>
                  <a:spcPct val="130000"/>
                </a:lnSpc>
              </a:pPr>
              <a:r>
                <a:rPr lang="zh-CN" altLang="en-US" sz="1600" dirty="0">
                  <a:solidFill>
                    <a:schemeClr val="tx2">
                      <a:lumMod val="75000"/>
                      <a:lumOff val="25000"/>
                    </a:schemeClr>
                  </a:solidFill>
                  <a:latin typeface="幼圆" panose="02010509060101010101" pitchFamily="49" charset="-122"/>
                  <a:ea typeface="幼圆" panose="02010509060101010101" pitchFamily="49" charset="-122"/>
                </a:rPr>
                <a:t>根据调研的结果撰写了需求文档，开发严格围绕确定的需求进行。且根据后期的进一步沟通和组内需要对需求文档进行了多次迭代。</a:t>
              </a:r>
              <a:endParaRPr lang="en-US" altLang="zh-CN" sz="1600" dirty="0">
                <a:solidFill>
                  <a:schemeClr val="tx2">
                    <a:lumMod val="75000"/>
                    <a:lumOff val="25000"/>
                  </a:schemeClr>
                </a:solidFill>
                <a:latin typeface="幼圆" panose="02010509060101010101" pitchFamily="49" charset="-122"/>
                <a:ea typeface="幼圆" panose="02010509060101010101" pitchFamily="49" charset="-122"/>
              </a:endParaRPr>
            </a:p>
            <a:p>
              <a:pPr>
                <a:lnSpc>
                  <a:spcPct val="130000"/>
                </a:lnSpc>
              </a:pPr>
              <a:r>
                <a:rPr lang="zh-CN" altLang="en-US" sz="1600" dirty="0">
                  <a:solidFill>
                    <a:schemeClr val="tx2">
                      <a:lumMod val="75000"/>
                      <a:lumOff val="25000"/>
                    </a:schemeClr>
                  </a:solidFill>
                  <a:latin typeface="幼圆" panose="02010509060101010101" pitchFamily="49" charset="-122"/>
                  <a:ea typeface="幼圆" panose="02010509060101010101" pitchFamily="49" charset="-122"/>
                </a:rPr>
                <a:t>需求文档使用飞书的共享文档：</a:t>
              </a:r>
              <a:r>
                <a:rPr lang="en-US" altLang="zh-CN" sz="1600" dirty="0">
                  <a:solidFill>
                    <a:schemeClr val="tx2">
                      <a:lumMod val="75000"/>
                      <a:lumOff val="25000"/>
                    </a:schemeClr>
                  </a:solidFill>
                  <a:latin typeface="幼圆" panose="02010509060101010101" pitchFamily="49" charset="-122"/>
                  <a:ea typeface="幼圆" panose="02010509060101010101" pitchFamily="49" charset="-122"/>
                </a:rPr>
                <a:t>https://yaymq7e182.feishu.cn/docs/doccnoIYyDJYZ1KeLNHdfgE6oCb</a:t>
              </a:r>
            </a:p>
            <a:p>
              <a:pPr>
                <a:lnSpc>
                  <a:spcPct val="130000"/>
                </a:lnSpc>
              </a:pP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9FED3F3A-FB64-4625-865A-C73319529077}"/>
                </a:ext>
              </a:extLst>
            </p:cNvPr>
            <p:cNvSpPr/>
            <p:nvPr/>
          </p:nvSpPr>
          <p:spPr>
            <a:xfrm>
              <a:off x="1887176" y="1780605"/>
              <a:ext cx="1113183" cy="246715"/>
            </a:xfrm>
            <a:prstGeom prst="rect">
              <a:avLst/>
            </a:prstGeom>
            <a:noFill/>
          </p:spPr>
          <p:txBody>
            <a:bodyPr wrap="square" rtlCol="0">
              <a:spAutoFit/>
            </a:bodyPr>
            <a:lstStyle/>
            <a:p>
              <a:pPr lvl="0"/>
              <a:r>
                <a:rPr lang="zh-CN" altLang="en-US" sz="2400" b="1" dirty="0">
                  <a:solidFill>
                    <a:schemeClr val="tx2">
                      <a:lumMod val="75000"/>
                      <a:lumOff val="25000"/>
                    </a:schemeClr>
                  </a:solidFill>
                  <a:latin typeface="幼圆" panose="02010509060101010101" pitchFamily="49" charset="-122"/>
                  <a:ea typeface="幼圆" panose="02010509060101010101" pitchFamily="49" charset="-122"/>
                </a:rPr>
                <a:t>业务需求文档</a:t>
              </a:r>
            </a:p>
          </p:txBody>
        </p:sp>
      </p:grpSp>
      <p:pic>
        <p:nvPicPr>
          <p:cNvPr id="3" name="图片 2">
            <a:extLst>
              <a:ext uri="{FF2B5EF4-FFF2-40B4-BE49-F238E27FC236}">
                <a16:creationId xmlns:a16="http://schemas.microsoft.com/office/drawing/2014/main" id="{D0D8C3E0-6BEE-789B-E2EF-62A5BDED7B46}"/>
              </a:ext>
            </a:extLst>
          </p:cNvPr>
          <p:cNvPicPr>
            <a:picLocks noChangeAspect="1"/>
          </p:cNvPicPr>
          <p:nvPr/>
        </p:nvPicPr>
        <p:blipFill>
          <a:blip r:embed="rId4"/>
          <a:stretch>
            <a:fillRect/>
          </a:stretch>
        </p:blipFill>
        <p:spPr>
          <a:xfrm>
            <a:off x="327397" y="986803"/>
            <a:ext cx="5354552" cy="3202231"/>
          </a:xfrm>
          <a:prstGeom prst="rect">
            <a:avLst/>
          </a:prstGeom>
        </p:spPr>
      </p:pic>
      <p:sp>
        <p:nvSpPr>
          <p:cNvPr id="4" name="文本框 3">
            <a:extLst>
              <a:ext uri="{FF2B5EF4-FFF2-40B4-BE49-F238E27FC236}">
                <a16:creationId xmlns:a16="http://schemas.microsoft.com/office/drawing/2014/main" id="{8A6D15F5-9280-0FB7-1ED6-F2B6A79793F8}"/>
              </a:ext>
            </a:extLst>
          </p:cNvPr>
          <p:cNvSpPr txBox="1"/>
          <p:nvPr/>
        </p:nvSpPr>
        <p:spPr>
          <a:xfrm>
            <a:off x="2059081" y="4428142"/>
            <a:ext cx="2032986" cy="307777"/>
          </a:xfrm>
          <a:prstGeom prst="rect">
            <a:avLst/>
          </a:prstGeom>
          <a:noFill/>
        </p:spPr>
        <p:txBody>
          <a:bodyPr wrap="square" rtlCol="0">
            <a:spAutoFit/>
          </a:bodyPr>
          <a:lstStyle/>
          <a:p>
            <a:r>
              <a:rPr lang="zh-CN" altLang="en-US" sz="1400" dirty="0"/>
              <a:t>文档版本迭代记录</a:t>
            </a:r>
          </a:p>
        </p:txBody>
      </p:sp>
      <p:sp>
        <p:nvSpPr>
          <p:cNvPr id="7" name="文本框 6">
            <a:extLst>
              <a:ext uri="{FF2B5EF4-FFF2-40B4-BE49-F238E27FC236}">
                <a16:creationId xmlns:a16="http://schemas.microsoft.com/office/drawing/2014/main" id="{19EE5194-4B90-7AF9-FDD3-C2DC5046FBAA}"/>
              </a:ext>
            </a:extLst>
          </p:cNvPr>
          <p:cNvSpPr txBox="1"/>
          <p:nvPr/>
        </p:nvSpPr>
        <p:spPr>
          <a:xfrm>
            <a:off x="10732448" y="4057095"/>
            <a:ext cx="400110" cy="2229520"/>
          </a:xfrm>
          <a:prstGeom prst="rect">
            <a:avLst/>
          </a:prstGeom>
          <a:noFill/>
        </p:spPr>
        <p:txBody>
          <a:bodyPr vert="eaVert" wrap="square" rtlCol="0">
            <a:spAutoFit/>
          </a:bodyPr>
          <a:lstStyle/>
          <a:p>
            <a:r>
              <a:rPr lang="zh-CN" altLang="en-US" sz="1400" dirty="0"/>
              <a:t>组内需求评审记录</a:t>
            </a:r>
          </a:p>
        </p:txBody>
      </p:sp>
    </p:spTree>
    <p:custDataLst>
      <p:tags r:id="rId1"/>
    </p:custDataLst>
    <p:extLst>
      <p:ext uri="{BB962C8B-B14F-4D97-AF65-F5344CB8AC3E}">
        <p14:creationId xmlns:p14="http://schemas.microsoft.com/office/powerpoint/2010/main" val="2918563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F52140F-C2EE-40B2-1790-57C36FD9BD20}"/>
              </a:ext>
            </a:extLst>
          </p:cNvPr>
          <p:cNvPicPr>
            <a:picLocks noChangeAspect="1"/>
          </p:cNvPicPr>
          <p:nvPr/>
        </p:nvPicPr>
        <p:blipFill>
          <a:blip r:embed="rId2"/>
          <a:stretch>
            <a:fillRect/>
          </a:stretch>
        </p:blipFill>
        <p:spPr>
          <a:xfrm>
            <a:off x="471996" y="1096889"/>
            <a:ext cx="11248008" cy="5285917"/>
          </a:xfrm>
          <a:prstGeom prst="rect">
            <a:avLst/>
          </a:prstGeom>
        </p:spPr>
      </p:pic>
    </p:spTree>
    <p:extLst>
      <p:ext uri="{BB962C8B-B14F-4D97-AF65-F5344CB8AC3E}">
        <p14:creationId xmlns:p14="http://schemas.microsoft.com/office/powerpoint/2010/main" val="201130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AA9282-9F22-BC08-F562-741D00B82828}"/>
              </a:ext>
            </a:extLst>
          </p:cNvPr>
          <p:cNvPicPr>
            <a:picLocks noChangeAspect="1"/>
          </p:cNvPicPr>
          <p:nvPr/>
        </p:nvPicPr>
        <p:blipFill>
          <a:blip r:embed="rId2"/>
          <a:stretch>
            <a:fillRect/>
          </a:stretch>
        </p:blipFill>
        <p:spPr>
          <a:xfrm>
            <a:off x="3692154" y="133064"/>
            <a:ext cx="4168501" cy="6591871"/>
          </a:xfrm>
          <a:prstGeom prst="rect">
            <a:avLst/>
          </a:prstGeom>
        </p:spPr>
      </p:pic>
      <p:sp>
        <p:nvSpPr>
          <p:cNvPr id="4" name="文本框 3">
            <a:extLst>
              <a:ext uri="{FF2B5EF4-FFF2-40B4-BE49-F238E27FC236}">
                <a16:creationId xmlns:a16="http://schemas.microsoft.com/office/drawing/2014/main" id="{80FE188A-F5B8-465C-1B6C-969D8CFA6610}"/>
              </a:ext>
            </a:extLst>
          </p:cNvPr>
          <p:cNvSpPr txBox="1"/>
          <p:nvPr/>
        </p:nvSpPr>
        <p:spPr>
          <a:xfrm>
            <a:off x="8300623" y="3160450"/>
            <a:ext cx="3000652" cy="523220"/>
          </a:xfrm>
          <a:prstGeom prst="rect">
            <a:avLst/>
          </a:prstGeom>
          <a:noFill/>
        </p:spPr>
        <p:txBody>
          <a:bodyPr wrap="square" rtlCol="0">
            <a:spAutoFit/>
          </a:bodyPr>
          <a:lstStyle/>
          <a:p>
            <a:r>
              <a:rPr lang="zh-CN" altLang="en-US" sz="2800" dirty="0">
                <a:solidFill>
                  <a:schemeClr val="tx2">
                    <a:lumMod val="75000"/>
                    <a:lumOff val="25000"/>
                  </a:schemeClr>
                </a:solidFill>
                <a:latin typeface="幼圆" panose="02010509060101010101" pitchFamily="49" charset="-122"/>
                <a:ea typeface="幼圆" panose="02010509060101010101" pitchFamily="49" charset="-122"/>
              </a:rPr>
              <a:t>业务流程图</a:t>
            </a:r>
          </a:p>
        </p:txBody>
      </p:sp>
    </p:spTree>
    <p:extLst>
      <p:ext uri="{BB962C8B-B14F-4D97-AF65-F5344CB8AC3E}">
        <p14:creationId xmlns:p14="http://schemas.microsoft.com/office/powerpoint/2010/main" val="4131426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1B74B5-CAA0-FAF5-273A-F334089841F0}"/>
              </a:ext>
            </a:extLst>
          </p:cNvPr>
          <p:cNvPicPr>
            <a:picLocks noChangeAspect="1"/>
          </p:cNvPicPr>
          <p:nvPr/>
        </p:nvPicPr>
        <p:blipFill>
          <a:blip r:embed="rId2"/>
          <a:stretch>
            <a:fillRect/>
          </a:stretch>
        </p:blipFill>
        <p:spPr>
          <a:xfrm>
            <a:off x="535982" y="1154098"/>
            <a:ext cx="9486907" cy="5362738"/>
          </a:xfrm>
          <a:prstGeom prst="rect">
            <a:avLst/>
          </a:prstGeom>
        </p:spPr>
      </p:pic>
      <p:sp>
        <p:nvSpPr>
          <p:cNvPr id="3" name="文本框 2">
            <a:extLst>
              <a:ext uri="{FF2B5EF4-FFF2-40B4-BE49-F238E27FC236}">
                <a16:creationId xmlns:a16="http://schemas.microsoft.com/office/drawing/2014/main" id="{DC1565C3-32B5-012C-7A18-0B741DD51BFE}"/>
              </a:ext>
            </a:extLst>
          </p:cNvPr>
          <p:cNvSpPr txBox="1"/>
          <p:nvPr/>
        </p:nvSpPr>
        <p:spPr>
          <a:xfrm>
            <a:off x="10289220" y="2199897"/>
            <a:ext cx="1704512" cy="461665"/>
          </a:xfrm>
          <a:prstGeom prst="rect">
            <a:avLst/>
          </a:prstGeom>
          <a:noFill/>
        </p:spPr>
        <p:txBody>
          <a:bodyPr wrap="square" rtlCol="0">
            <a:spAutoFit/>
          </a:bodyPr>
          <a:lstStyle/>
          <a:p>
            <a:r>
              <a:rPr lang="zh-CN" altLang="en-US" sz="2400" dirty="0">
                <a:solidFill>
                  <a:schemeClr val="tx2">
                    <a:lumMod val="75000"/>
                    <a:lumOff val="25000"/>
                  </a:schemeClr>
                </a:solidFill>
                <a:latin typeface="幼圆" panose="02010509060101010101" pitchFamily="49" charset="-122"/>
                <a:ea typeface="幼圆" panose="02010509060101010101" pitchFamily="49" charset="-122"/>
              </a:rPr>
              <a:t>测试代码</a:t>
            </a:r>
          </a:p>
        </p:txBody>
      </p:sp>
    </p:spTree>
    <p:extLst>
      <p:ext uri="{BB962C8B-B14F-4D97-AF65-F5344CB8AC3E}">
        <p14:creationId xmlns:p14="http://schemas.microsoft.com/office/powerpoint/2010/main" val="3621011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D10D87C-CDA2-2097-3859-504AFF1D8428}"/>
              </a:ext>
            </a:extLst>
          </p:cNvPr>
          <p:cNvPicPr>
            <a:picLocks noChangeAspect="1"/>
          </p:cNvPicPr>
          <p:nvPr/>
        </p:nvPicPr>
        <p:blipFill>
          <a:blip r:embed="rId2"/>
          <a:stretch>
            <a:fillRect/>
          </a:stretch>
        </p:blipFill>
        <p:spPr>
          <a:xfrm>
            <a:off x="677593" y="1245641"/>
            <a:ext cx="8794882" cy="4912456"/>
          </a:xfrm>
          <a:prstGeom prst="rect">
            <a:avLst/>
          </a:prstGeom>
        </p:spPr>
      </p:pic>
    </p:spTree>
    <p:extLst>
      <p:ext uri="{BB962C8B-B14F-4D97-AF65-F5344CB8AC3E}">
        <p14:creationId xmlns:p14="http://schemas.microsoft.com/office/powerpoint/2010/main" val="5391683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10222</TotalTime>
  <Words>673</Words>
  <Application>Microsoft Office PowerPoint</Application>
  <PresentationFormat>宽屏</PresentationFormat>
  <Paragraphs>53</Paragraphs>
  <Slides>16</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微软雅黑</vt:lpstr>
      <vt:lpstr>幼圆</vt:lpstr>
      <vt:lpstr>Arial</vt:lpstr>
      <vt:lpstr>Calibri</vt:lpstr>
      <vt:lpstr>Century Gothic</vt:lpstr>
      <vt:lpstr>Wingdings</vt:lpstr>
      <vt:lpstr>Wingdings 3</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张 世茂</cp:lastModifiedBy>
  <cp:revision>434</cp:revision>
  <dcterms:created xsi:type="dcterms:W3CDTF">2019-06-19T02:08:00Z</dcterms:created>
  <dcterms:modified xsi:type="dcterms:W3CDTF">2022-07-09T11:39:07Z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